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comments/modernComment_135_D4323432.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9_2A7AE865.xml" ContentType="application/vnd.ms-powerpoint.comments+xml"/>
  <Override PartName="/ppt/notesSlides/notesSlide7.xml" ContentType="application/vnd.openxmlformats-officedocument.presentationml.notesSlide+xml"/>
  <Override PartName="/ppt/comments/modernComment_13B_177C0C42.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76" r:id="rId3"/>
    <p:sldMasterId id="2147483690" r:id="rId4"/>
    <p:sldMasterId id="2147483704" r:id="rId5"/>
    <p:sldMasterId id="2147483718" r:id="rId6"/>
  </p:sldMasterIdLst>
  <p:notesMasterIdLst>
    <p:notesMasterId r:id="rId31"/>
  </p:notesMasterIdLst>
  <p:sldIdLst>
    <p:sldId id="256" r:id="rId7"/>
    <p:sldId id="321" r:id="rId8"/>
    <p:sldId id="309" r:id="rId9"/>
    <p:sldId id="310" r:id="rId10"/>
    <p:sldId id="312" r:id="rId11"/>
    <p:sldId id="313" r:id="rId12"/>
    <p:sldId id="315" r:id="rId13"/>
    <p:sldId id="322" r:id="rId14"/>
    <p:sldId id="333" r:id="rId15"/>
    <p:sldId id="325" r:id="rId16"/>
    <p:sldId id="345" r:id="rId17"/>
    <p:sldId id="351" r:id="rId18"/>
    <p:sldId id="370" r:id="rId19"/>
    <p:sldId id="371" r:id="rId20"/>
    <p:sldId id="363" r:id="rId21"/>
    <p:sldId id="356" r:id="rId22"/>
    <p:sldId id="372" r:id="rId23"/>
    <p:sldId id="354" r:id="rId24"/>
    <p:sldId id="355" r:id="rId25"/>
    <p:sldId id="365" r:id="rId26"/>
    <p:sldId id="367" r:id="rId27"/>
    <p:sldId id="368" r:id="rId28"/>
    <p:sldId id="369" r:id="rId29"/>
    <p:sldId id="304" r:id="rId30"/>
  </p:sldIdLst>
  <p:sldSz cx="9144000" cy="6858000" type="screen4x3"/>
  <p:notesSz cx="6858000" cy="9144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170256-B3C7-FF1A-3544-99E8D05B35C3}" name="Tsilimparis, K. (Konstantinos)" initials="KT" userId="S::konstantinos.tsilimparis@ru.nl::f81b3325-db05-4420-8fbf-91255da757ee" providerId="AD"/>
  <p188:author id="{CB0FE5B6-B5BB-5B69-7F16-5B4394B544C7}" name="Konstantinos" initials="K" userId="5f0b1c652cf3114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ADF"/>
    <a:srgbClr val="145BF8"/>
    <a:srgbClr val="074CE7"/>
    <a:srgbClr val="053B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85BBCC-42A1-4C06-926E-1C1AB461263B}" v="1401" dt="2024-08-18T16:16:45.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1" autoAdjust="0"/>
    <p:restoredTop sz="69179" autoAdjust="0"/>
  </p:normalViewPr>
  <p:slideViewPr>
    <p:cSldViewPr snapToGrid="0" snapToObjects="1">
      <p:cViewPr varScale="1">
        <p:scale>
          <a:sx n="58" d="100"/>
          <a:sy n="58" d="100"/>
        </p:scale>
        <p:origin x="2246" y="43"/>
      </p:cViewPr>
      <p:guideLst>
        <p:guide orient="horz" pos="213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stantinos Tsilimparis" userId="5f0b1c652cf3114e" providerId="LiveId" clId="{7685BBCC-42A1-4C06-926E-1C1AB461263B}"/>
    <pc:docChg chg="undo redo custSel addSld delSld modSld sldOrd">
      <pc:chgData name="Konstantinos Tsilimparis" userId="5f0b1c652cf3114e" providerId="LiveId" clId="{7685BBCC-42A1-4C06-926E-1C1AB461263B}" dt="2024-08-18T17:11:46.951" v="23620" actId="20577"/>
      <pc:docMkLst>
        <pc:docMk/>
      </pc:docMkLst>
      <pc:sldChg chg="modSp mod delCm modNotesTx">
        <pc:chgData name="Konstantinos Tsilimparis" userId="5f0b1c652cf3114e" providerId="LiveId" clId="{7685BBCC-42A1-4C06-926E-1C1AB461263B}" dt="2024-08-17T18:47:08.559" v="22984" actId="20577"/>
        <pc:sldMkLst>
          <pc:docMk/>
          <pc:sldMk cId="0" sldId="256"/>
        </pc:sldMkLst>
        <pc:spChg chg="mod">
          <ac:chgData name="Konstantinos Tsilimparis" userId="5f0b1c652cf3114e" providerId="LiveId" clId="{7685BBCC-42A1-4C06-926E-1C1AB461263B}" dt="2024-08-17T12:16:38.255" v="20132" actId="1036"/>
          <ac:spMkLst>
            <pc:docMk/>
            <pc:sldMk cId="0" sldId="256"/>
            <ac:spMk id="2" creationId="{00000000-0000-0000-0000-000000000000}"/>
          </ac:spMkLst>
        </pc:spChg>
        <pc:spChg chg="mod">
          <ac:chgData name="Konstantinos Tsilimparis" userId="5f0b1c652cf3114e" providerId="LiveId" clId="{7685BBCC-42A1-4C06-926E-1C1AB461263B}" dt="2024-08-17T16:28:11.371" v="21543" actId="114"/>
          <ac:spMkLst>
            <pc:docMk/>
            <pc:sldMk cId="0" sldId="256"/>
            <ac:spMk id="4" creationId="{3C5F04E7-D33F-3344-7ADD-7BF6AC9439B4}"/>
          </ac:spMkLst>
        </pc:spChg>
        <pc:extLst>
          <p:ext xmlns:p="http://schemas.openxmlformats.org/presentationml/2006/main" uri="{D6D511B9-2390-475A-947B-AFAB55BFBCF1}">
            <pc226:cmChg xmlns:pc226="http://schemas.microsoft.com/office/powerpoint/2022/06/main/command" chg="del">
              <pc226:chgData name="Konstantinos Tsilimparis" userId="5f0b1c652cf3114e" providerId="LiveId" clId="{7685BBCC-42A1-4C06-926E-1C1AB461263B}" dt="2024-08-15T12:27:45.907" v="8752"/>
              <pc2:cmMkLst xmlns:pc2="http://schemas.microsoft.com/office/powerpoint/2019/9/main/command">
                <pc:docMk/>
                <pc:sldMk cId="0" sldId="256"/>
                <pc2:cmMk id="{2F9EE65E-611A-48F7-BBD2-2FB86A395755}"/>
              </pc2:cmMkLst>
            </pc226:cmChg>
          </p:ext>
        </pc:extLst>
      </pc:sldChg>
      <pc:sldChg chg="modSp mod">
        <pc:chgData name="Konstantinos Tsilimparis" userId="5f0b1c652cf3114e" providerId="LiveId" clId="{7685BBCC-42A1-4C06-926E-1C1AB461263B}" dt="2024-08-12T15:50:35.607" v="5297" actId="2711"/>
        <pc:sldMkLst>
          <pc:docMk/>
          <pc:sldMk cId="384105207" sldId="304"/>
        </pc:sldMkLst>
        <pc:spChg chg="mod">
          <ac:chgData name="Konstantinos Tsilimparis" userId="5f0b1c652cf3114e" providerId="LiveId" clId="{7685BBCC-42A1-4C06-926E-1C1AB461263B}" dt="2024-08-12T15:50:35.607" v="5297" actId="2711"/>
          <ac:spMkLst>
            <pc:docMk/>
            <pc:sldMk cId="384105207" sldId="304"/>
            <ac:spMk id="2" creationId="{D1B11710-7BFB-B7B8-3C90-DDB7DD73DFD1}"/>
          </ac:spMkLst>
        </pc:spChg>
      </pc:sldChg>
      <pc:sldChg chg="addSp delSp modSp mod modNotesTx">
        <pc:chgData name="Konstantinos Tsilimparis" userId="5f0b1c652cf3114e" providerId="LiveId" clId="{7685BBCC-42A1-4C06-926E-1C1AB461263B}" dt="2024-08-17T18:45:11.682" v="22853" actId="20577"/>
        <pc:sldMkLst>
          <pc:docMk/>
          <pc:sldMk cId="3560059954" sldId="309"/>
        </pc:sldMkLst>
        <pc:spChg chg="del mod">
          <ac:chgData name="Konstantinos Tsilimparis" userId="5f0b1c652cf3114e" providerId="LiveId" clId="{7685BBCC-42A1-4C06-926E-1C1AB461263B}" dt="2024-08-17T14:21:07.806" v="20815" actId="478"/>
          <ac:spMkLst>
            <pc:docMk/>
            <pc:sldMk cId="3560059954" sldId="309"/>
            <ac:spMk id="2" creationId="{2D7A89F6-39CD-6D42-7CC4-40528ABD2F72}"/>
          </ac:spMkLst>
        </pc:spChg>
        <pc:spChg chg="mod">
          <ac:chgData name="Konstantinos Tsilimparis" userId="5f0b1c652cf3114e" providerId="LiveId" clId="{7685BBCC-42A1-4C06-926E-1C1AB461263B}" dt="2024-08-17T14:26:10.038" v="20931" actId="1076"/>
          <ac:spMkLst>
            <pc:docMk/>
            <pc:sldMk cId="3560059954" sldId="309"/>
            <ac:spMk id="4" creationId="{65179729-D813-E86A-3809-6E22EAEE1808}"/>
          </ac:spMkLst>
        </pc:spChg>
        <pc:spChg chg="add del mod">
          <ac:chgData name="Konstantinos Tsilimparis" userId="5f0b1c652cf3114e" providerId="LiveId" clId="{7685BBCC-42A1-4C06-926E-1C1AB461263B}" dt="2024-08-17T14:21:12.794" v="20816" actId="478"/>
          <ac:spMkLst>
            <pc:docMk/>
            <pc:sldMk cId="3560059954" sldId="309"/>
            <ac:spMk id="7" creationId="{9D547F10-056B-999A-0274-11DC6FBED3A8}"/>
          </ac:spMkLst>
        </pc:spChg>
        <pc:picChg chg="mod">
          <ac:chgData name="Konstantinos Tsilimparis" userId="5f0b1c652cf3114e" providerId="LiveId" clId="{7685BBCC-42A1-4C06-926E-1C1AB461263B}" dt="2024-08-17T14:26:20.237" v="20956" actId="1037"/>
          <ac:picMkLst>
            <pc:docMk/>
            <pc:sldMk cId="3560059954" sldId="309"/>
            <ac:picMk id="6" creationId="{8CD3410E-EC41-21FB-359F-D5FC8609D2A8}"/>
          </ac:picMkLst>
        </pc:picChg>
      </pc:sldChg>
      <pc:sldChg chg="addSp delSp modSp mod modNotesTx">
        <pc:chgData name="Konstantinos Tsilimparis" userId="5f0b1c652cf3114e" providerId="LiveId" clId="{7685BBCC-42A1-4C06-926E-1C1AB461263B}" dt="2024-08-17T18:38:56.282" v="22782" actId="20577"/>
        <pc:sldMkLst>
          <pc:docMk/>
          <pc:sldMk cId="2249391146" sldId="310"/>
        </pc:sldMkLst>
        <pc:spChg chg="del">
          <ac:chgData name="Konstantinos Tsilimparis" userId="5f0b1c652cf3114e" providerId="LiveId" clId="{7685BBCC-42A1-4C06-926E-1C1AB461263B}" dt="2024-08-17T14:21:21.213" v="20817" actId="478"/>
          <ac:spMkLst>
            <pc:docMk/>
            <pc:sldMk cId="2249391146" sldId="310"/>
            <ac:spMk id="2" creationId="{A8D84BAE-C92C-3780-8823-1544FE394065}"/>
          </ac:spMkLst>
        </pc:spChg>
        <pc:spChg chg="add del mod">
          <ac:chgData name="Konstantinos Tsilimparis" userId="5f0b1c652cf3114e" providerId="LiveId" clId="{7685BBCC-42A1-4C06-926E-1C1AB461263B}" dt="2024-08-17T14:21:24.393" v="20818" actId="478"/>
          <ac:spMkLst>
            <pc:docMk/>
            <pc:sldMk cId="2249391146" sldId="310"/>
            <ac:spMk id="6" creationId="{B9FD5E34-896E-6C96-FE3A-5201CCAD99A1}"/>
          </ac:spMkLst>
        </pc:spChg>
        <pc:spChg chg="mod">
          <ac:chgData name="Konstantinos Tsilimparis" userId="5f0b1c652cf3114e" providerId="LiveId" clId="{7685BBCC-42A1-4C06-926E-1C1AB461263B}" dt="2024-08-17T15:17:34.156" v="21514" actId="1037"/>
          <ac:spMkLst>
            <pc:docMk/>
            <pc:sldMk cId="2249391146" sldId="310"/>
            <ac:spMk id="35" creationId="{CD049DE8-1AB3-47D8-07F4-A1C43E86CAD6}"/>
          </ac:spMkLst>
        </pc:spChg>
        <pc:spChg chg="mod">
          <ac:chgData name="Konstantinos Tsilimparis" userId="5f0b1c652cf3114e" providerId="LiveId" clId="{7685BBCC-42A1-4C06-926E-1C1AB461263B}" dt="2024-08-17T15:17:56.926" v="21533" actId="1035"/>
          <ac:spMkLst>
            <pc:docMk/>
            <pc:sldMk cId="2249391146" sldId="310"/>
            <ac:spMk id="36" creationId="{FD6D23DD-174E-23F9-0B21-5F1995EB5CE9}"/>
          </ac:spMkLst>
        </pc:spChg>
        <pc:picChg chg="mod">
          <ac:chgData name="Konstantinos Tsilimparis" userId="5f0b1c652cf3114e" providerId="LiveId" clId="{7685BBCC-42A1-4C06-926E-1C1AB461263B}" dt="2024-08-17T15:17:14.136" v="21502" actId="1038"/>
          <ac:picMkLst>
            <pc:docMk/>
            <pc:sldMk cId="2249391146" sldId="310"/>
            <ac:picMk id="9" creationId="{93F5A6CC-3FAD-2484-F5CF-40ED1D234619}"/>
          </ac:picMkLst>
        </pc:picChg>
        <pc:picChg chg="mod">
          <ac:chgData name="Konstantinos Tsilimparis" userId="5f0b1c652cf3114e" providerId="LiveId" clId="{7685BBCC-42A1-4C06-926E-1C1AB461263B}" dt="2024-08-17T15:17:10.256" v="21495" actId="1037"/>
          <ac:picMkLst>
            <pc:docMk/>
            <pc:sldMk cId="2249391146" sldId="310"/>
            <ac:picMk id="34" creationId="{C5F6F986-2E2B-B115-D734-A23F368E534A}"/>
          </ac:picMkLst>
        </pc:picChg>
      </pc:sldChg>
      <pc:sldChg chg="addSp delSp modSp mod modNotesTx">
        <pc:chgData name="Konstantinos Tsilimparis" userId="5f0b1c652cf3114e" providerId="LiveId" clId="{7685BBCC-42A1-4C06-926E-1C1AB461263B}" dt="2024-08-17T18:34:33.509" v="22730" actId="115"/>
        <pc:sldMkLst>
          <pc:docMk/>
          <pc:sldMk cId="995144773" sldId="312"/>
        </pc:sldMkLst>
        <pc:spChg chg="del">
          <ac:chgData name="Konstantinos Tsilimparis" userId="5f0b1c652cf3114e" providerId="LiveId" clId="{7685BBCC-42A1-4C06-926E-1C1AB461263B}" dt="2024-08-17T14:21:30.723" v="20819" actId="478"/>
          <ac:spMkLst>
            <pc:docMk/>
            <pc:sldMk cId="995144773" sldId="312"/>
            <ac:spMk id="2" creationId="{D852D074-7B07-BDB7-A46D-A6BFAA982A3B}"/>
          </ac:spMkLst>
        </pc:spChg>
        <pc:spChg chg="mod">
          <ac:chgData name="Konstantinos Tsilimparis" userId="5f0b1c652cf3114e" providerId="LiveId" clId="{7685BBCC-42A1-4C06-926E-1C1AB461263B}" dt="2024-08-17T14:25:34.440" v="20926" actId="1076"/>
          <ac:spMkLst>
            <pc:docMk/>
            <pc:sldMk cId="995144773" sldId="312"/>
            <ac:spMk id="4" creationId="{4F367255-02CC-D8B8-A6E1-0DBE17F5A4F6}"/>
          </ac:spMkLst>
        </pc:spChg>
        <pc:spChg chg="mod">
          <ac:chgData name="Konstantinos Tsilimparis" userId="5f0b1c652cf3114e" providerId="LiveId" clId="{7685BBCC-42A1-4C06-926E-1C1AB461263B}" dt="2024-08-17T14:25:47.788" v="20928" actId="1076"/>
          <ac:spMkLst>
            <pc:docMk/>
            <pc:sldMk cId="995144773" sldId="312"/>
            <ac:spMk id="5" creationId="{DDB31502-EEB3-6FE7-0871-44D0496D67DE}"/>
          </ac:spMkLst>
        </pc:spChg>
        <pc:spChg chg="mod">
          <ac:chgData name="Konstantinos Tsilimparis" userId="5f0b1c652cf3114e" providerId="LiveId" clId="{7685BBCC-42A1-4C06-926E-1C1AB461263B}" dt="2024-08-17T14:25:59.166" v="20930" actId="14100"/>
          <ac:spMkLst>
            <pc:docMk/>
            <pc:sldMk cId="995144773" sldId="312"/>
            <ac:spMk id="10" creationId="{D20E074F-C53D-43B6-70D6-DA97C97D40F4}"/>
          </ac:spMkLst>
        </pc:spChg>
        <pc:spChg chg="add del mod">
          <ac:chgData name="Konstantinos Tsilimparis" userId="5f0b1c652cf3114e" providerId="LiveId" clId="{7685BBCC-42A1-4C06-926E-1C1AB461263B}" dt="2024-08-17T14:21:33.413" v="20820" actId="478"/>
          <ac:spMkLst>
            <pc:docMk/>
            <pc:sldMk cId="995144773" sldId="312"/>
            <ac:spMk id="12" creationId="{F51ED516-188E-6A31-73F1-14D8C9C2FC03}"/>
          </ac:spMkLst>
        </pc:spChg>
      </pc:sldChg>
      <pc:sldChg chg="addSp delSp modSp mod modNotesTx">
        <pc:chgData name="Konstantinos Tsilimparis" userId="5f0b1c652cf3114e" providerId="LiveId" clId="{7685BBCC-42A1-4C06-926E-1C1AB461263B}" dt="2024-08-18T14:42:52.909" v="23030" actId="20577"/>
        <pc:sldMkLst>
          <pc:docMk/>
          <pc:sldMk cId="712697957" sldId="313"/>
        </pc:sldMkLst>
        <pc:spChg chg="del">
          <ac:chgData name="Konstantinos Tsilimparis" userId="5f0b1c652cf3114e" providerId="LiveId" clId="{7685BBCC-42A1-4C06-926E-1C1AB461263B}" dt="2024-08-17T14:21:43.561" v="20821" actId="478"/>
          <ac:spMkLst>
            <pc:docMk/>
            <pc:sldMk cId="712697957" sldId="313"/>
            <ac:spMk id="2" creationId="{21571809-81DC-0EED-711C-EF12A5B5DC9E}"/>
          </ac:spMkLst>
        </pc:spChg>
        <pc:spChg chg="mod">
          <ac:chgData name="Konstantinos Tsilimparis" userId="5f0b1c652cf3114e" providerId="LiveId" clId="{7685BBCC-42A1-4C06-926E-1C1AB461263B}" dt="2024-08-17T14:22:01.213" v="20837" actId="20577"/>
          <ac:spMkLst>
            <pc:docMk/>
            <pc:sldMk cId="712697957" sldId="313"/>
            <ac:spMk id="4" creationId="{A73C19DD-551B-EDAB-A419-8DC981FB44A5}"/>
          </ac:spMkLst>
        </pc:spChg>
        <pc:spChg chg="add del mod">
          <ac:chgData name="Konstantinos Tsilimparis" userId="5f0b1c652cf3114e" providerId="LiveId" clId="{7685BBCC-42A1-4C06-926E-1C1AB461263B}" dt="2024-08-17T14:21:46.211" v="20822" actId="478"/>
          <ac:spMkLst>
            <pc:docMk/>
            <pc:sldMk cId="712697957" sldId="313"/>
            <ac:spMk id="5" creationId="{99E66349-8DCF-9C15-95CE-3EC05D86DBF8}"/>
          </ac:spMkLst>
        </pc:spChg>
        <pc:picChg chg="mod">
          <ac:chgData name="Konstantinos Tsilimparis" userId="5f0b1c652cf3114e" providerId="LiveId" clId="{7685BBCC-42A1-4C06-926E-1C1AB461263B}" dt="2024-08-17T15:16:34.173" v="21485" actId="1038"/>
          <ac:picMkLst>
            <pc:docMk/>
            <pc:sldMk cId="712697957" sldId="313"/>
            <ac:picMk id="7" creationId="{74313973-AFD6-6EDF-8125-7F76EC6D7BDF}"/>
          </ac:picMkLst>
        </pc:picChg>
        <pc:picChg chg="mod">
          <ac:chgData name="Konstantinos Tsilimparis" userId="5f0b1c652cf3114e" providerId="LiveId" clId="{7685BBCC-42A1-4C06-926E-1C1AB461263B}" dt="2024-08-17T15:16:34.173" v="21485" actId="1038"/>
          <ac:picMkLst>
            <pc:docMk/>
            <pc:sldMk cId="712697957" sldId="313"/>
            <ac:picMk id="9" creationId="{12F077B2-0F5B-37E8-9E9B-1B4A29277CBB}"/>
          </ac:picMkLst>
        </pc:picChg>
      </pc:sldChg>
      <pc:sldChg chg="addSp delSp modSp mod modCm modNotesTx">
        <pc:chgData name="Konstantinos Tsilimparis" userId="5f0b1c652cf3114e" providerId="LiveId" clId="{7685BBCC-42A1-4C06-926E-1C1AB461263B}" dt="2024-08-17T18:26:05.973" v="22610" actId="20577"/>
        <pc:sldMkLst>
          <pc:docMk/>
          <pc:sldMk cId="394005570" sldId="315"/>
        </pc:sldMkLst>
        <pc:spChg chg="del">
          <ac:chgData name="Konstantinos Tsilimparis" userId="5f0b1c652cf3114e" providerId="LiveId" clId="{7685BBCC-42A1-4C06-926E-1C1AB461263B}" dt="2024-08-17T14:22:12.713" v="20838" actId="478"/>
          <ac:spMkLst>
            <pc:docMk/>
            <pc:sldMk cId="394005570" sldId="315"/>
            <ac:spMk id="2" creationId="{3B0AB222-9252-2BD2-B397-0ABFE53ADC9A}"/>
          </ac:spMkLst>
        </pc:spChg>
        <pc:spChg chg="mod">
          <ac:chgData name="Konstantinos Tsilimparis" userId="5f0b1c652cf3114e" providerId="LiveId" clId="{7685BBCC-42A1-4C06-926E-1C1AB461263B}" dt="2024-08-17T18:23:39.110" v="22597" actId="20577"/>
          <ac:spMkLst>
            <pc:docMk/>
            <pc:sldMk cId="394005570" sldId="315"/>
            <ac:spMk id="5" creationId="{FA619AC5-39EF-D546-DDE7-300AE58BE7D1}"/>
          </ac:spMkLst>
        </pc:spChg>
        <pc:spChg chg="mod">
          <ac:chgData name="Konstantinos Tsilimparis" userId="5f0b1c652cf3114e" providerId="LiveId" clId="{7685BBCC-42A1-4C06-926E-1C1AB461263B}" dt="2024-08-17T11:49:02.732" v="19471" actId="11"/>
          <ac:spMkLst>
            <pc:docMk/>
            <pc:sldMk cId="394005570" sldId="315"/>
            <ac:spMk id="6" creationId="{C63F6FA7-F430-6CC2-8BC4-4B1C82EB1FFF}"/>
          </ac:spMkLst>
        </pc:spChg>
        <pc:spChg chg="add del mod">
          <ac:chgData name="Konstantinos Tsilimparis" userId="5f0b1c652cf3114e" providerId="LiveId" clId="{7685BBCC-42A1-4C06-926E-1C1AB461263B}" dt="2024-08-17T14:22:15.862" v="20839" actId="478"/>
          <ac:spMkLst>
            <pc:docMk/>
            <pc:sldMk cId="394005570" sldId="315"/>
            <ac:spMk id="7" creationId="{298877FD-8454-FA70-89E5-55ADC38764DB}"/>
          </ac:spMkLst>
        </pc:spChg>
        <pc:extLst>
          <p:ext xmlns:p="http://schemas.openxmlformats.org/presentationml/2006/main" uri="{D6D511B9-2390-475A-947B-AFAB55BFBCF1}">
            <pc226:cmChg xmlns:pc226="http://schemas.microsoft.com/office/powerpoint/2022/06/main/command" chg="mod">
              <pc226:chgData name="Konstantinos Tsilimparis" userId="5f0b1c652cf3114e" providerId="LiveId" clId="{7685BBCC-42A1-4C06-926E-1C1AB461263B}" dt="2024-08-17T18:23:39.110" v="22597" actId="20577"/>
              <pc2:cmMkLst xmlns:pc2="http://schemas.microsoft.com/office/powerpoint/2019/9/main/command">
                <pc:docMk/>
                <pc:sldMk cId="394005570" sldId="315"/>
                <pc2:cmMk id="{215A456F-3935-40C7-B433-ED46BFDED8EC}"/>
              </pc2:cmMkLst>
            </pc226:cmChg>
          </p:ext>
        </pc:extLst>
      </pc:sldChg>
      <pc:sldChg chg="del">
        <pc:chgData name="Konstantinos Tsilimparis" userId="5f0b1c652cf3114e" providerId="LiveId" clId="{7685BBCC-42A1-4C06-926E-1C1AB461263B}" dt="2024-08-12T15:40:17.076" v="5030" actId="47"/>
        <pc:sldMkLst>
          <pc:docMk/>
          <pc:sldMk cId="2156510545" sldId="317"/>
        </pc:sldMkLst>
      </pc:sldChg>
      <pc:sldChg chg="addSp delSp modSp mod ord modShow modNotesTx">
        <pc:chgData name="Konstantinos Tsilimparis" userId="5f0b1c652cf3114e" providerId="LiveId" clId="{7685BBCC-42A1-4C06-926E-1C1AB461263B}" dt="2024-08-17T17:27:56.722" v="22313" actId="20577"/>
        <pc:sldMkLst>
          <pc:docMk/>
          <pc:sldMk cId="4149029065" sldId="319"/>
        </pc:sldMkLst>
        <pc:spChg chg="del">
          <ac:chgData name="Konstantinos Tsilimparis" userId="5f0b1c652cf3114e" providerId="LiveId" clId="{7685BBCC-42A1-4C06-926E-1C1AB461263B}" dt="2024-08-12T15:44:29.227" v="5078" actId="478"/>
          <ac:spMkLst>
            <pc:docMk/>
            <pc:sldMk cId="4149029065" sldId="319"/>
            <ac:spMk id="2" creationId="{797B8299-666D-4007-5C55-D96D92DFF32C}"/>
          </ac:spMkLst>
        </pc:spChg>
        <pc:spChg chg="add mod">
          <ac:chgData name="Konstantinos Tsilimparis" userId="5f0b1c652cf3114e" providerId="LiveId" clId="{7685BBCC-42A1-4C06-926E-1C1AB461263B}" dt="2024-08-16T17:36:28.306" v="18720" actId="20577"/>
          <ac:spMkLst>
            <pc:docMk/>
            <pc:sldMk cId="4149029065" sldId="319"/>
            <ac:spMk id="2" creationId="{DCECEC72-7BFC-65D9-D5D2-F49ED39899D5}"/>
          </ac:spMkLst>
        </pc:spChg>
        <pc:spChg chg="del">
          <ac:chgData name="Konstantinos Tsilimparis" userId="5f0b1c652cf3114e" providerId="LiveId" clId="{7685BBCC-42A1-4C06-926E-1C1AB461263B}" dt="2024-08-12T15:48:03.493" v="5264" actId="478"/>
          <ac:spMkLst>
            <pc:docMk/>
            <pc:sldMk cId="4149029065" sldId="319"/>
            <ac:spMk id="3" creationId="{F357A979-764A-A8FA-07CB-345BB9B4B362}"/>
          </ac:spMkLst>
        </pc:spChg>
        <pc:spChg chg="mod">
          <ac:chgData name="Konstantinos Tsilimparis" userId="5f0b1c652cf3114e" providerId="LiveId" clId="{7685BBCC-42A1-4C06-926E-1C1AB461263B}" dt="2024-08-12T15:40:55.141" v="5041"/>
          <ac:spMkLst>
            <pc:docMk/>
            <pc:sldMk cId="4149029065" sldId="319"/>
            <ac:spMk id="4" creationId="{6FA8A4B2-195A-399E-E38B-E3E598621DFC}"/>
          </ac:spMkLst>
        </pc:spChg>
        <pc:spChg chg="mod">
          <ac:chgData name="Konstantinos Tsilimparis" userId="5f0b1c652cf3114e" providerId="LiveId" clId="{7685BBCC-42A1-4C06-926E-1C1AB461263B}" dt="2024-08-17T17:27:56.722" v="22313" actId="20577"/>
          <ac:spMkLst>
            <pc:docMk/>
            <pc:sldMk cId="4149029065" sldId="319"/>
            <ac:spMk id="6" creationId="{7B8E7772-284F-942E-03A0-332458AE418E}"/>
          </ac:spMkLst>
        </pc:spChg>
        <pc:spChg chg="add mod">
          <ac:chgData name="Konstantinos Tsilimparis" userId="5f0b1c652cf3114e" providerId="LiveId" clId="{7685BBCC-42A1-4C06-926E-1C1AB461263B}" dt="2024-08-12T15:48:54.144" v="5276" actId="207"/>
          <ac:spMkLst>
            <pc:docMk/>
            <pc:sldMk cId="4149029065" sldId="319"/>
            <ac:spMk id="10" creationId="{B7625E3D-41E7-85D5-7CDB-76EF7E1F8F96}"/>
          </ac:spMkLst>
        </pc:spChg>
        <pc:spChg chg="add mod">
          <ac:chgData name="Konstantinos Tsilimparis" userId="5f0b1c652cf3114e" providerId="LiveId" clId="{7685BBCC-42A1-4C06-926E-1C1AB461263B}" dt="2024-08-12T15:48:49.992" v="5275" actId="207"/>
          <ac:spMkLst>
            <pc:docMk/>
            <pc:sldMk cId="4149029065" sldId="319"/>
            <ac:spMk id="12" creationId="{FE26B276-CEEA-FE0C-5B34-93D67179D1E3}"/>
          </ac:spMkLst>
        </pc:spChg>
        <pc:spChg chg="add mod">
          <ac:chgData name="Konstantinos Tsilimparis" userId="5f0b1c652cf3114e" providerId="LiveId" clId="{7685BBCC-42A1-4C06-926E-1C1AB461263B}" dt="2024-08-12T15:49:06.393" v="5280" actId="1035"/>
          <ac:spMkLst>
            <pc:docMk/>
            <pc:sldMk cId="4149029065" sldId="319"/>
            <ac:spMk id="15" creationId="{BC3FA6B4-8220-2D3D-60CB-389CEF58D46C}"/>
          </ac:spMkLst>
        </pc:spChg>
        <pc:spChg chg="add mod">
          <ac:chgData name="Konstantinos Tsilimparis" userId="5f0b1c652cf3114e" providerId="LiveId" clId="{7685BBCC-42A1-4C06-926E-1C1AB461263B}" dt="2024-08-12T15:49:04.110" v="5279" actId="1036"/>
          <ac:spMkLst>
            <pc:docMk/>
            <pc:sldMk cId="4149029065" sldId="319"/>
            <ac:spMk id="16" creationId="{3766C4BA-7A85-1092-94A1-D2B52A4BB85D}"/>
          </ac:spMkLst>
        </pc:spChg>
        <pc:spChg chg="add mod">
          <ac:chgData name="Konstantinos Tsilimparis" userId="5f0b1c652cf3114e" providerId="LiveId" clId="{7685BBCC-42A1-4C06-926E-1C1AB461263B}" dt="2024-08-12T15:49:30.049" v="5286" actId="14861"/>
          <ac:spMkLst>
            <pc:docMk/>
            <pc:sldMk cId="4149029065" sldId="319"/>
            <ac:spMk id="20" creationId="{B4A061D4-C27C-D7B1-9FB4-675BD8021CC5}"/>
          </ac:spMkLst>
        </pc:spChg>
        <pc:spChg chg="del">
          <ac:chgData name="Konstantinos Tsilimparis" userId="5f0b1c652cf3114e" providerId="LiveId" clId="{7685BBCC-42A1-4C06-926E-1C1AB461263B}" dt="2024-08-12T15:48:04.337" v="5265" actId="478"/>
          <ac:spMkLst>
            <pc:docMk/>
            <pc:sldMk cId="4149029065" sldId="319"/>
            <ac:spMk id="23" creationId="{77566650-210C-4874-A07A-92984B1F9ED6}"/>
          </ac:spMkLst>
        </pc:spChg>
        <pc:spChg chg="del mod">
          <ac:chgData name="Konstantinos Tsilimparis" userId="5f0b1c652cf3114e" providerId="LiveId" clId="{7685BBCC-42A1-4C06-926E-1C1AB461263B}" dt="2024-08-12T15:49:11.079" v="5282" actId="478"/>
          <ac:spMkLst>
            <pc:docMk/>
            <pc:sldMk cId="4149029065" sldId="319"/>
            <ac:spMk id="39" creationId="{F26DEB72-FEFE-4D4F-26D1-CF925D7E6C4C}"/>
          </ac:spMkLst>
        </pc:spChg>
        <pc:spChg chg="del">
          <ac:chgData name="Konstantinos Tsilimparis" userId="5f0b1c652cf3114e" providerId="LiveId" clId="{7685BBCC-42A1-4C06-926E-1C1AB461263B}" dt="2024-08-12T15:44:36.904" v="5079" actId="478"/>
          <ac:spMkLst>
            <pc:docMk/>
            <pc:sldMk cId="4149029065" sldId="319"/>
            <ac:spMk id="41" creationId="{DF80F0E2-179B-3CD7-BF99-68E7E777B0C0}"/>
          </ac:spMkLst>
        </pc:spChg>
        <pc:spChg chg="del">
          <ac:chgData name="Konstantinos Tsilimparis" userId="5f0b1c652cf3114e" providerId="LiveId" clId="{7685BBCC-42A1-4C06-926E-1C1AB461263B}" dt="2024-08-12T15:44:38.411" v="5080" actId="478"/>
          <ac:spMkLst>
            <pc:docMk/>
            <pc:sldMk cId="4149029065" sldId="319"/>
            <ac:spMk id="42" creationId="{690BFB58-3A3F-158F-0A93-432E7624C47D}"/>
          </ac:spMkLst>
        </pc:spChg>
        <pc:picChg chg="add mod">
          <ac:chgData name="Konstantinos Tsilimparis" userId="5f0b1c652cf3114e" providerId="LiveId" clId="{7685BBCC-42A1-4C06-926E-1C1AB461263B}" dt="2024-08-12T15:49:38.893" v="5292" actId="1037"/>
          <ac:picMkLst>
            <pc:docMk/>
            <pc:sldMk cId="4149029065" sldId="319"/>
            <ac:picMk id="9" creationId="{3EA7F4D4-5ECE-5C27-E746-F1001035417B}"/>
          </ac:picMkLst>
        </pc:picChg>
        <pc:picChg chg="mod">
          <ac:chgData name="Konstantinos Tsilimparis" userId="5f0b1c652cf3114e" providerId="LiveId" clId="{7685BBCC-42A1-4C06-926E-1C1AB461263B}" dt="2024-08-12T15:45:03.612" v="5082" actId="1076"/>
          <ac:picMkLst>
            <pc:docMk/>
            <pc:sldMk cId="4149029065" sldId="319"/>
            <ac:picMk id="14" creationId="{9C63BB35-2F2B-FBE1-AEC0-3DA73687D582}"/>
          </ac:picMkLst>
        </pc:picChg>
        <pc:picChg chg="mod modCrop">
          <ac:chgData name="Konstantinos Tsilimparis" userId="5f0b1c652cf3114e" providerId="LiveId" clId="{7685BBCC-42A1-4C06-926E-1C1AB461263B}" dt="2024-08-12T15:45:18.989" v="5100" actId="1037"/>
          <ac:picMkLst>
            <pc:docMk/>
            <pc:sldMk cId="4149029065" sldId="319"/>
            <ac:picMk id="17" creationId="{A1D143B3-B82E-6955-4211-00C4F6859B55}"/>
          </ac:picMkLst>
        </pc:picChg>
        <pc:picChg chg="mod modCrop">
          <ac:chgData name="Konstantinos Tsilimparis" userId="5f0b1c652cf3114e" providerId="LiveId" clId="{7685BBCC-42A1-4C06-926E-1C1AB461263B}" dt="2024-08-12T15:45:35.738" v="5122" actId="1037"/>
          <ac:picMkLst>
            <pc:docMk/>
            <pc:sldMk cId="4149029065" sldId="319"/>
            <ac:picMk id="19" creationId="{8B8D651D-5987-F1B7-1830-D2A84E9D56DC}"/>
          </ac:picMkLst>
        </pc:picChg>
        <pc:picChg chg="mod modCrop">
          <ac:chgData name="Konstantinos Tsilimparis" userId="5f0b1c652cf3114e" providerId="LiveId" clId="{7685BBCC-42A1-4C06-926E-1C1AB461263B}" dt="2024-08-12T15:45:49.543" v="5156" actId="1037"/>
          <ac:picMkLst>
            <pc:docMk/>
            <pc:sldMk cId="4149029065" sldId="319"/>
            <ac:picMk id="21" creationId="{0164C9B5-8581-6C88-468A-4F309F0C5AF0}"/>
          </ac:picMkLst>
        </pc:picChg>
        <pc:picChg chg="add mod">
          <ac:chgData name="Konstantinos Tsilimparis" userId="5f0b1c652cf3114e" providerId="LiveId" clId="{7685BBCC-42A1-4C06-926E-1C1AB461263B}" dt="2024-08-12T15:47:56.843" v="5263" actId="1037"/>
          <ac:picMkLst>
            <pc:docMk/>
            <pc:sldMk cId="4149029065" sldId="319"/>
            <ac:picMk id="24" creationId="{E71D1C57-8E37-CE17-DB3C-ABB23AE25E7D}"/>
          </ac:picMkLst>
        </pc:picChg>
        <pc:picChg chg="mod">
          <ac:chgData name="Konstantinos Tsilimparis" userId="5f0b1c652cf3114e" providerId="LiveId" clId="{7685BBCC-42A1-4C06-926E-1C1AB461263B}" dt="2024-08-12T15:47:31.071" v="5250" actId="14100"/>
          <ac:picMkLst>
            <pc:docMk/>
            <pc:sldMk cId="4149029065" sldId="319"/>
            <ac:picMk id="25" creationId="{049228D1-FFF2-E946-66A8-97918D40EBFE}"/>
          </ac:picMkLst>
        </pc:picChg>
        <pc:picChg chg="mod modCrop">
          <ac:chgData name="Konstantinos Tsilimparis" userId="5f0b1c652cf3114e" providerId="LiveId" clId="{7685BBCC-42A1-4C06-926E-1C1AB461263B}" dt="2024-08-12T15:47:33.208" v="5251" actId="14100"/>
          <ac:picMkLst>
            <pc:docMk/>
            <pc:sldMk cId="4149029065" sldId="319"/>
            <ac:picMk id="27" creationId="{11E28FBB-BB08-7107-50D8-80DDD68F3136}"/>
          </ac:picMkLst>
        </pc:picChg>
        <pc:picChg chg="mod modCrop">
          <ac:chgData name="Konstantinos Tsilimparis" userId="5f0b1c652cf3114e" providerId="LiveId" clId="{7685BBCC-42A1-4C06-926E-1C1AB461263B}" dt="2024-08-12T15:47:35.605" v="5252" actId="14100"/>
          <ac:picMkLst>
            <pc:docMk/>
            <pc:sldMk cId="4149029065" sldId="319"/>
            <ac:picMk id="29" creationId="{692E7C98-D456-84ED-06DF-4E1449E579F3}"/>
          </ac:picMkLst>
        </pc:picChg>
        <pc:picChg chg="mod modCrop">
          <ac:chgData name="Konstantinos Tsilimparis" userId="5f0b1c652cf3114e" providerId="LiveId" clId="{7685BBCC-42A1-4C06-926E-1C1AB461263B}" dt="2024-08-12T15:47:37.262" v="5254" actId="1038"/>
          <ac:picMkLst>
            <pc:docMk/>
            <pc:sldMk cId="4149029065" sldId="319"/>
            <ac:picMk id="31" creationId="{0AFAAE0B-FFB5-B717-1DE3-4C8D4A83EC7B}"/>
          </ac:picMkLst>
        </pc:picChg>
        <pc:cxnChg chg="del">
          <ac:chgData name="Konstantinos Tsilimparis" userId="5f0b1c652cf3114e" providerId="LiveId" clId="{7685BBCC-42A1-4C06-926E-1C1AB461263B}" dt="2024-08-12T15:44:28.442" v="5077" actId="478"/>
          <ac:cxnSpMkLst>
            <pc:docMk/>
            <pc:sldMk cId="4149029065" sldId="319"/>
            <ac:cxnSpMk id="5" creationId="{C3E8846A-BCB0-CCC0-B46B-2E8EB2CEF521}"/>
          </ac:cxnSpMkLst>
        </pc:cxnChg>
        <pc:cxnChg chg="add del mod">
          <ac:chgData name="Konstantinos Tsilimparis" userId="5f0b1c652cf3114e" providerId="LiveId" clId="{7685BBCC-42A1-4C06-926E-1C1AB461263B}" dt="2024-08-16T16:47:29.865" v="17960" actId="478"/>
          <ac:cxnSpMkLst>
            <pc:docMk/>
            <pc:sldMk cId="4149029065" sldId="319"/>
            <ac:cxnSpMk id="8" creationId="{D6EC825E-3734-4DF1-4CE4-A1E04803A6B8}"/>
          </ac:cxnSpMkLst>
        </pc:cxnChg>
        <pc:cxnChg chg="add mod">
          <ac:chgData name="Konstantinos Tsilimparis" userId="5f0b1c652cf3114e" providerId="LiveId" clId="{7685BBCC-42A1-4C06-926E-1C1AB461263B}" dt="2024-08-12T15:47:56.843" v="5263" actId="1037"/>
          <ac:cxnSpMkLst>
            <pc:docMk/>
            <pc:sldMk cId="4149029065" sldId="319"/>
            <ac:cxnSpMk id="11" creationId="{E1826D35-9602-BBEE-EC2B-1A339FD0D944}"/>
          </ac:cxnSpMkLst>
        </pc:cxnChg>
        <pc:cxnChg chg="add mod">
          <ac:chgData name="Konstantinos Tsilimparis" userId="5f0b1c652cf3114e" providerId="LiveId" clId="{7685BBCC-42A1-4C06-926E-1C1AB461263B}" dt="2024-08-12T15:47:56.843" v="5263" actId="1037"/>
          <ac:cxnSpMkLst>
            <pc:docMk/>
            <pc:sldMk cId="4149029065" sldId="319"/>
            <ac:cxnSpMk id="13" creationId="{E4451429-3A69-CAB6-F60C-402FD4532C67}"/>
          </ac:cxnSpMkLst>
        </pc:cxnChg>
        <pc:cxnChg chg="mod ord">
          <ac:chgData name="Konstantinos Tsilimparis" userId="5f0b1c652cf3114e" providerId="LiveId" clId="{7685BBCC-42A1-4C06-926E-1C1AB461263B}" dt="2024-08-12T15:49:41.445" v="5295" actId="1037"/>
          <ac:cxnSpMkLst>
            <pc:docMk/>
            <pc:sldMk cId="4149029065" sldId="319"/>
            <ac:cxnSpMk id="33" creationId="{4E6E395D-938F-4D40-0482-A2D1FE304A15}"/>
          </ac:cxnSpMkLst>
        </pc:cxnChg>
        <pc:cxnChg chg="del">
          <ac:chgData name="Konstantinos Tsilimparis" userId="5f0b1c652cf3114e" providerId="LiveId" clId="{7685BBCC-42A1-4C06-926E-1C1AB461263B}" dt="2024-08-12T15:49:12.237" v="5283" actId="478"/>
          <ac:cxnSpMkLst>
            <pc:docMk/>
            <pc:sldMk cId="4149029065" sldId="319"/>
            <ac:cxnSpMk id="34" creationId="{06DE2D5E-B3F7-D7DB-2107-7EDF5585D184}"/>
          </ac:cxnSpMkLst>
        </pc:cxnChg>
      </pc:sldChg>
      <pc:sldChg chg="addSp delSp modSp mod addAnim delAnim modShow modNotesTx">
        <pc:chgData name="Konstantinos Tsilimparis" userId="5f0b1c652cf3114e" providerId="LiveId" clId="{7685BBCC-42A1-4C06-926E-1C1AB461263B}" dt="2024-08-16T11:57:23.106" v="11369" actId="729"/>
        <pc:sldMkLst>
          <pc:docMk/>
          <pc:sldMk cId="1098999497" sldId="320"/>
        </pc:sldMkLst>
        <pc:spChg chg="del">
          <ac:chgData name="Konstantinos Tsilimparis" userId="5f0b1c652cf3114e" providerId="LiveId" clId="{7685BBCC-42A1-4C06-926E-1C1AB461263B}" dt="2024-08-12T17:34:14.217" v="7397" actId="478"/>
          <ac:spMkLst>
            <pc:docMk/>
            <pc:sldMk cId="1098999497" sldId="320"/>
            <ac:spMk id="3" creationId="{58474F2F-2FD7-78DB-A7BF-7A337E3551CC}"/>
          </ac:spMkLst>
        </pc:spChg>
        <pc:spChg chg="mod">
          <ac:chgData name="Konstantinos Tsilimparis" userId="5f0b1c652cf3114e" providerId="LiveId" clId="{7685BBCC-42A1-4C06-926E-1C1AB461263B}" dt="2024-08-13T10:42:42.550" v="8041" actId="20577"/>
          <ac:spMkLst>
            <pc:docMk/>
            <pc:sldMk cId="1098999497" sldId="320"/>
            <ac:spMk id="5" creationId="{752C10F7-C975-0CC7-2EB1-6F18E210BF0E}"/>
          </ac:spMkLst>
        </pc:spChg>
        <pc:spChg chg="add del mod">
          <ac:chgData name="Konstantinos Tsilimparis" userId="5f0b1c652cf3114e" providerId="LiveId" clId="{7685BBCC-42A1-4C06-926E-1C1AB461263B}" dt="2024-08-13T10:43:43.159" v="8138" actId="20577"/>
          <ac:spMkLst>
            <pc:docMk/>
            <pc:sldMk cId="1098999497" sldId="320"/>
            <ac:spMk id="6" creationId="{CD2FC609-A3C7-CB7E-EF0B-35486848CA87}"/>
          </ac:spMkLst>
        </pc:spChg>
      </pc:sldChg>
      <pc:sldChg chg="addSp delSp modSp mod modNotesTx">
        <pc:chgData name="Konstantinos Tsilimparis" userId="5f0b1c652cf3114e" providerId="LiveId" clId="{7685BBCC-42A1-4C06-926E-1C1AB461263B}" dt="2024-08-17T15:18:45.959" v="21541" actId="1076"/>
        <pc:sldMkLst>
          <pc:docMk/>
          <pc:sldMk cId="1148307907" sldId="321"/>
        </pc:sldMkLst>
        <pc:spChg chg="mod">
          <ac:chgData name="Konstantinos Tsilimparis" userId="5f0b1c652cf3114e" providerId="LiveId" clId="{7685BBCC-42A1-4C06-926E-1C1AB461263B}" dt="2024-08-17T15:18:45.959" v="21541" actId="1076"/>
          <ac:spMkLst>
            <pc:docMk/>
            <pc:sldMk cId="1148307907" sldId="321"/>
            <ac:spMk id="2" creationId="{13A09DC5-2204-8B07-70C2-51B73FE4A9F9}"/>
          </ac:spMkLst>
        </pc:spChg>
        <pc:spChg chg="mod">
          <ac:chgData name="Konstantinos Tsilimparis" userId="5f0b1c652cf3114e" providerId="LiveId" clId="{7685BBCC-42A1-4C06-926E-1C1AB461263B}" dt="2024-08-17T15:18:42.373" v="21540" actId="1076"/>
          <ac:spMkLst>
            <pc:docMk/>
            <pc:sldMk cId="1148307907" sldId="321"/>
            <ac:spMk id="3" creationId="{4EE45A9D-858E-8B2F-FEEA-1FA3710DE056}"/>
          </ac:spMkLst>
        </pc:spChg>
        <pc:spChg chg="mod">
          <ac:chgData name="Konstantinos Tsilimparis" userId="5f0b1c652cf3114e" providerId="LiveId" clId="{7685BBCC-42A1-4C06-926E-1C1AB461263B}" dt="2024-08-17T14:26:40.075" v="20967" actId="1035"/>
          <ac:spMkLst>
            <pc:docMk/>
            <pc:sldMk cId="1148307907" sldId="321"/>
            <ac:spMk id="4" creationId="{ACE8CFC1-164A-D24C-A4F8-E54D2E9D2463}"/>
          </ac:spMkLst>
        </pc:spChg>
        <pc:spChg chg="add del">
          <ac:chgData name="Konstantinos Tsilimparis" userId="5f0b1c652cf3114e" providerId="LiveId" clId="{7685BBCC-42A1-4C06-926E-1C1AB461263B}" dt="2024-08-17T14:20:51.176" v="20811" actId="478"/>
          <ac:spMkLst>
            <pc:docMk/>
            <pc:sldMk cId="1148307907" sldId="321"/>
            <ac:spMk id="6" creationId="{15DBDD87-4E37-A40A-59CE-0A033FDC53AF}"/>
          </ac:spMkLst>
        </pc:spChg>
        <pc:spChg chg="del mod">
          <ac:chgData name="Konstantinos Tsilimparis" userId="5f0b1c652cf3114e" providerId="LiveId" clId="{7685BBCC-42A1-4C06-926E-1C1AB461263B}" dt="2024-08-17T14:20:58.064" v="20814" actId="478"/>
          <ac:spMkLst>
            <pc:docMk/>
            <pc:sldMk cId="1148307907" sldId="321"/>
            <ac:spMk id="7" creationId="{DF043348-A63D-4E35-7A1D-97639DE58548}"/>
          </ac:spMkLst>
        </pc:spChg>
        <pc:spChg chg="add del mod">
          <ac:chgData name="Konstantinos Tsilimparis" userId="5f0b1c652cf3114e" providerId="LiveId" clId="{7685BBCC-42A1-4C06-926E-1C1AB461263B}" dt="2024-08-17T14:20:48.281" v="20810" actId="478"/>
          <ac:spMkLst>
            <pc:docMk/>
            <pc:sldMk cId="1148307907" sldId="321"/>
            <ac:spMk id="8" creationId="{086A9AB8-127B-DA27-7C55-F035D028C63C}"/>
          </ac:spMkLst>
        </pc:spChg>
        <pc:spChg chg="add del mod">
          <ac:chgData name="Konstantinos Tsilimparis" userId="5f0b1c652cf3114e" providerId="LiveId" clId="{7685BBCC-42A1-4C06-926E-1C1AB461263B}" dt="2024-08-17T14:20:55.598" v="20812" actId="478"/>
          <ac:spMkLst>
            <pc:docMk/>
            <pc:sldMk cId="1148307907" sldId="321"/>
            <ac:spMk id="10" creationId="{D635560E-E7EB-F1D5-F39A-43A2F0273DD9}"/>
          </ac:spMkLst>
        </pc:spChg>
        <pc:picChg chg="mod">
          <ac:chgData name="Konstantinos Tsilimparis" userId="5f0b1c652cf3114e" providerId="LiveId" clId="{7685BBCC-42A1-4C06-926E-1C1AB461263B}" dt="2024-08-17T14:26:40.075" v="20967" actId="1035"/>
          <ac:picMkLst>
            <pc:docMk/>
            <pc:sldMk cId="1148307907" sldId="321"/>
            <ac:picMk id="11" creationId="{5D2AF781-D432-1C61-C85E-25BB8D9D06D7}"/>
          </ac:picMkLst>
        </pc:picChg>
        <pc:picChg chg="mod">
          <ac:chgData name="Konstantinos Tsilimparis" userId="5f0b1c652cf3114e" providerId="LiveId" clId="{7685BBCC-42A1-4C06-926E-1C1AB461263B}" dt="2024-08-17T15:18:17.854" v="21535" actId="14100"/>
          <ac:picMkLst>
            <pc:docMk/>
            <pc:sldMk cId="1148307907" sldId="321"/>
            <ac:picMk id="13" creationId="{682BB686-9E1D-FD2F-2C10-EC0B4743EA6A}"/>
          </ac:picMkLst>
        </pc:picChg>
        <pc:inkChg chg="mod">
          <ac:chgData name="Konstantinos Tsilimparis" userId="5f0b1c652cf3114e" providerId="LiveId" clId="{7685BBCC-42A1-4C06-926E-1C1AB461263B}" dt="2024-08-17T14:26:40.075" v="20967" actId="1035"/>
          <ac:inkMkLst>
            <pc:docMk/>
            <pc:sldMk cId="1148307907" sldId="321"/>
            <ac:inkMk id="14" creationId="{8602C8F6-3C16-0012-3667-50E103E30B9D}"/>
          </ac:inkMkLst>
        </pc:inkChg>
        <pc:inkChg chg="mod">
          <ac:chgData name="Konstantinos Tsilimparis" userId="5f0b1c652cf3114e" providerId="LiveId" clId="{7685BBCC-42A1-4C06-926E-1C1AB461263B}" dt="2024-08-17T14:26:40.075" v="20967" actId="1035"/>
          <ac:inkMkLst>
            <pc:docMk/>
            <pc:sldMk cId="1148307907" sldId="321"/>
            <ac:inkMk id="15" creationId="{811B2AA1-9735-C102-6993-FDAE5F381061}"/>
          </ac:inkMkLst>
        </pc:inkChg>
      </pc:sldChg>
      <pc:sldChg chg="addSp delSp modSp mod modAnim modNotesTx">
        <pc:chgData name="Konstantinos Tsilimparis" userId="5f0b1c652cf3114e" providerId="LiveId" clId="{7685BBCC-42A1-4C06-926E-1C1AB461263B}" dt="2024-08-17T18:32:45.254" v="22716" actId="20577"/>
        <pc:sldMkLst>
          <pc:docMk/>
          <pc:sldMk cId="1726919241" sldId="322"/>
        </pc:sldMkLst>
        <pc:spChg chg="mod">
          <ac:chgData name="Konstantinos Tsilimparis" userId="5f0b1c652cf3114e" providerId="LiveId" clId="{7685BBCC-42A1-4C06-926E-1C1AB461263B}" dt="2024-08-17T14:25:18.488" v="20925" actId="1036"/>
          <ac:spMkLst>
            <pc:docMk/>
            <pc:sldMk cId="1726919241" sldId="322"/>
            <ac:spMk id="4" creationId="{47EB2488-10BC-9CBD-EF1C-62B8F0813A66}"/>
          </ac:spMkLst>
        </pc:spChg>
        <pc:spChg chg="mod">
          <ac:chgData name="Konstantinos Tsilimparis" userId="5f0b1c652cf3114e" providerId="LiveId" clId="{7685BBCC-42A1-4C06-926E-1C1AB461263B}" dt="2024-08-17T14:25:18.488" v="20925" actId="1036"/>
          <ac:spMkLst>
            <pc:docMk/>
            <pc:sldMk cId="1726919241" sldId="322"/>
            <ac:spMk id="5" creationId="{D4213C53-5DDD-1824-9D2C-7D4B97391359}"/>
          </ac:spMkLst>
        </pc:spChg>
        <pc:spChg chg="add del mod">
          <ac:chgData name="Konstantinos Tsilimparis" userId="5f0b1c652cf3114e" providerId="LiveId" clId="{7685BBCC-42A1-4C06-926E-1C1AB461263B}" dt="2024-08-17T14:22:22.627" v="20841" actId="478"/>
          <ac:spMkLst>
            <pc:docMk/>
            <pc:sldMk cId="1726919241" sldId="322"/>
            <ac:spMk id="8" creationId="{F41851E2-9E08-C000-95F4-F165BF78BAC2}"/>
          </ac:spMkLst>
        </pc:spChg>
        <pc:spChg chg="mod topLvl">
          <ac:chgData name="Konstantinos Tsilimparis" userId="5f0b1c652cf3114e" providerId="LiveId" clId="{7685BBCC-42A1-4C06-926E-1C1AB461263B}" dt="2024-08-17T12:10:58.900" v="20097" actId="165"/>
          <ac:spMkLst>
            <pc:docMk/>
            <pc:sldMk cId="1726919241" sldId="322"/>
            <ac:spMk id="9" creationId="{25DF4B26-723E-78B1-0E94-86379427404A}"/>
          </ac:spMkLst>
        </pc:spChg>
        <pc:spChg chg="mod">
          <ac:chgData name="Konstantinos Tsilimparis" userId="5f0b1c652cf3114e" providerId="LiveId" clId="{7685BBCC-42A1-4C06-926E-1C1AB461263B}" dt="2024-08-17T12:11:19.403" v="20098" actId="164"/>
          <ac:spMkLst>
            <pc:docMk/>
            <pc:sldMk cId="1726919241" sldId="322"/>
            <ac:spMk id="11" creationId="{377B8777-3BFF-2519-8440-58CAA4CA2FE7}"/>
          </ac:spMkLst>
        </pc:spChg>
        <pc:spChg chg="del">
          <ac:chgData name="Konstantinos Tsilimparis" userId="5f0b1c652cf3114e" providerId="LiveId" clId="{7685BBCC-42A1-4C06-926E-1C1AB461263B}" dt="2024-08-17T14:22:21.397" v="20840" actId="478"/>
          <ac:spMkLst>
            <pc:docMk/>
            <pc:sldMk cId="1726919241" sldId="322"/>
            <ac:spMk id="12" creationId="{492179C4-C01A-D340-ED4F-26D1888B763A}"/>
          </ac:spMkLst>
        </pc:spChg>
        <pc:grpChg chg="add mod">
          <ac:chgData name="Konstantinos Tsilimparis" userId="5f0b1c652cf3114e" providerId="LiveId" clId="{7685BBCC-42A1-4C06-926E-1C1AB461263B}" dt="2024-08-17T12:11:19.403" v="20098" actId="164"/>
          <ac:grpSpMkLst>
            <pc:docMk/>
            <pc:sldMk cId="1726919241" sldId="322"/>
            <ac:grpSpMk id="2" creationId="{352561A1-D81F-C60B-5D2C-912B32B95F30}"/>
          </ac:grpSpMkLst>
        </pc:grpChg>
        <pc:grpChg chg="del">
          <ac:chgData name="Konstantinos Tsilimparis" userId="5f0b1c652cf3114e" providerId="LiveId" clId="{7685BBCC-42A1-4C06-926E-1C1AB461263B}" dt="2024-08-17T12:10:58.900" v="20097" actId="165"/>
          <ac:grpSpMkLst>
            <pc:docMk/>
            <pc:sldMk cId="1726919241" sldId="322"/>
            <ac:grpSpMk id="10" creationId="{5E7B22AC-098F-3D88-4D0A-3600062317C7}"/>
          </ac:grpSpMkLst>
        </pc:grpChg>
        <pc:picChg chg="mod topLvl modCrop">
          <ac:chgData name="Konstantinos Tsilimparis" userId="5f0b1c652cf3114e" providerId="LiveId" clId="{7685BBCC-42A1-4C06-926E-1C1AB461263B}" dt="2024-08-17T12:15:03.667" v="20119" actId="732"/>
          <ac:picMkLst>
            <pc:docMk/>
            <pc:sldMk cId="1726919241" sldId="322"/>
            <ac:picMk id="7" creationId="{71F9EFD6-10A2-606F-D2F8-508391151E1C}"/>
          </ac:picMkLst>
        </pc:picChg>
        <pc:cxnChg chg="mod ord topLvl">
          <ac:chgData name="Konstantinos Tsilimparis" userId="5f0b1c652cf3114e" providerId="LiveId" clId="{7685BBCC-42A1-4C06-926E-1C1AB461263B}" dt="2024-08-17T12:13:55.892" v="20115" actId="1037"/>
          <ac:cxnSpMkLst>
            <pc:docMk/>
            <pc:sldMk cId="1726919241" sldId="322"/>
            <ac:cxnSpMk id="13" creationId="{E19022C1-4C34-B6D2-D356-AF0D3A0215DD}"/>
          </ac:cxnSpMkLst>
        </pc:cxnChg>
      </pc:sldChg>
      <pc:sldChg chg="del">
        <pc:chgData name="Konstantinos Tsilimparis" userId="5f0b1c652cf3114e" providerId="LiveId" clId="{7685BBCC-42A1-4C06-926E-1C1AB461263B}" dt="2024-08-12T15:38:42.542" v="5023" actId="2696"/>
        <pc:sldMkLst>
          <pc:docMk/>
          <pc:sldMk cId="264701832" sldId="323"/>
        </pc:sldMkLst>
      </pc:sldChg>
      <pc:sldChg chg="addSp delSp modSp mod modAnim modNotesTx">
        <pc:chgData name="Konstantinos Tsilimparis" userId="5f0b1c652cf3114e" providerId="LiveId" clId="{7685BBCC-42A1-4C06-926E-1C1AB461263B}" dt="2024-08-18T14:44:17.375" v="23031" actId="20577"/>
        <pc:sldMkLst>
          <pc:docMk/>
          <pc:sldMk cId="3096652986" sldId="325"/>
        </pc:sldMkLst>
        <pc:spChg chg="mod">
          <ac:chgData name="Konstantinos Tsilimparis" userId="5f0b1c652cf3114e" providerId="LiveId" clId="{7685BBCC-42A1-4C06-926E-1C1AB461263B}" dt="2024-08-17T14:24:08.561" v="20877" actId="1035"/>
          <ac:spMkLst>
            <pc:docMk/>
            <pc:sldMk cId="3096652986" sldId="325"/>
            <ac:spMk id="2" creationId="{7B087702-9C41-C412-6D7C-224F61279DD7}"/>
          </ac:spMkLst>
        </pc:spChg>
        <pc:spChg chg="mod">
          <ac:chgData name="Konstantinos Tsilimparis" userId="5f0b1c652cf3114e" providerId="LiveId" clId="{7685BBCC-42A1-4C06-926E-1C1AB461263B}" dt="2024-08-17T14:23:55.361" v="20867" actId="1076"/>
          <ac:spMkLst>
            <pc:docMk/>
            <pc:sldMk cId="3096652986" sldId="325"/>
            <ac:spMk id="4" creationId="{CDA8BEFF-2286-6CD1-BAC1-B6AE0048B6FE}"/>
          </ac:spMkLst>
        </pc:spChg>
        <pc:spChg chg="mod">
          <ac:chgData name="Konstantinos Tsilimparis" userId="5f0b1c652cf3114e" providerId="LiveId" clId="{7685BBCC-42A1-4C06-926E-1C1AB461263B}" dt="2024-08-17T14:24:08.561" v="20877" actId="1035"/>
          <ac:spMkLst>
            <pc:docMk/>
            <pc:sldMk cId="3096652986" sldId="325"/>
            <ac:spMk id="5" creationId="{4DBCFB1F-2BE0-7503-CD00-208103A21143}"/>
          </ac:spMkLst>
        </pc:spChg>
        <pc:spChg chg="del">
          <ac:chgData name="Konstantinos Tsilimparis" userId="5f0b1c652cf3114e" providerId="LiveId" clId="{7685BBCC-42A1-4C06-926E-1C1AB461263B}" dt="2024-08-17T14:22:35.955" v="20845" actId="478"/>
          <ac:spMkLst>
            <pc:docMk/>
            <pc:sldMk cId="3096652986" sldId="325"/>
            <ac:spMk id="6" creationId="{8B55E1D7-19C8-5D6B-8E3E-703B97ADF7D9}"/>
          </ac:spMkLst>
        </pc:spChg>
        <pc:spChg chg="add mod">
          <ac:chgData name="Konstantinos Tsilimparis" userId="5f0b1c652cf3114e" providerId="LiveId" clId="{7685BBCC-42A1-4C06-926E-1C1AB461263B}" dt="2024-08-17T14:24:08.561" v="20877" actId="1035"/>
          <ac:spMkLst>
            <pc:docMk/>
            <pc:sldMk cId="3096652986" sldId="325"/>
            <ac:spMk id="8" creationId="{F502ED00-21E1-2FB1-053A-8150C67DA8D2}"/>
          </ac:spMkLst>
        </pc:spChg>
        <pc:spChg chg="add del mod">
          <ac:chgData name="Konstantinos Tsilimparis" userId="5f0b1c652cf3114e" providerId="LiveId" clId="{7685BBCC-42A1-4C06-926E-1C1AB461263B}" dt="2024-08-17T14:22:37.476" v="20846" actId="478"/>
          <ac:spMkLst>
            <pc:docMk/>
            <pc:sldMk cId="3096652986" sldId="325"/>
            <ac:spMk id="10" creationId="{80414A3F-402B-5AF8-7CB0-300068105DD1}"/>
          </ac:spMkLst>
        </pc:spChg>
        <pc:picChg chg="mod">
          <ac:chgData name="Konstantinos Tsilimparis" userId="5f0b1c652cf3114e" providerId="LiveId" clId="{7685BBCC-42A1-4C06-926E-1C1AB461263B}" dt="2024-08-17T13:53:30.845" v="20560" actId="1038"/>
          <ac:picMkLst>
            <pc:docMk/>
            <pc:sldMk cId="3096652986" sldId="325"/>
            <ac:picMk id="7" creationId="{106BEF9B-E6CC-4407-88E4-4E2A24114FD3}"/>
          </ac:picMkLst>
        </pc:picChg>
      </pc:sldChg>
      <pc:sldChg chg="del mod modShow">
        <pc:chgData name="Konstantinos Tsilimparis" userId="5f0b1c652cf3114e" providerId="LiveId" clId="{7685BBCC-42A1-4C06-926E-1C1AB461263B}" dt="2024-08-16T11:32:28.524" v="10989" actId="2696"/>
        <pc:sldMkLst>
          <pc:docMk/>
          <pc:sldMk cId="2664452274" sldId="326"/>
        </pc:sldMkLst>
      </pc:sldChg>
      <pc:sldChg chg="del">
        <pc:chgData name="Konstantinos Tsilimparis" userId="5f0b1c652cf3114e" providerId="LiveId" clId="{7685BBCC-42A1-4C06-926E-1C1AB461263B}" dt="2024-08-12T15:40:12.163" v="5026" actId="47"/>
        <pc:sldMkLst>
          <pc:docMk/>
          <pc:sldMk cId="2280955134" sldId="330"/>
        </pc:sldMkLst>
      </pc:sldChg>
      <pc:sldChg chg="addSp delSp modSp mod modNotesTx">
        <pc:chgData name="Konstantinos Tsilimparis" userId="5f0b1c652cf3114e" providerId="LiveId" clId="{7685BBCC-42A1-4C06-926E-1C1AB461263B}" dt="2024-08-17T14:33:47.002" v="21081" actId="20577"/>
        <pc:sldMkLst>
          <pc:docMk/>
          <pc:sldMk cId="494900038" sldId="333"/>
        </pc:sldMkLst>
        <pc:spChg chg="add del mod">
          <ac:chgData name="Konstantinos Tsilimparis" userId="5f0b1c652cf3114e" providerId="LiveId" clId="{7685BBCC-42A1-4C06-926E-1C1AB461263B}" dt="2024-08-17T14:22:29.780" v="20844" actId="478"/>
          <ac:spMkLst>
            <pc:docMk/>
            <pc:sldMk cId="494900038" sldId="333"/>
            <ac:spMk id="3" creationId="{BCAC6D81-A4AC-E101-07A5-B2D43D0944ED}"/>
          </ac:spMkLst>
        </pc:spChg>
        <pc:spChg chg="mod">
          <ac:chgData name="Konstantinos Tsilimparis" userId="5f0b1c652cf3114e" providerId="LiveId" clId="{7685BBCC-42A1-4C06-926E-1C1AB461263B}" dt="2024-08-17T14:24:29.773" v="20894" actId="1035"/>
          <ac:spMkLst>
            <pc:docMk/>
            <pc:sldMk cId="494900038" sldId="333"/>
            <ac:spMk id="16" creationId="{191E645D-FEFA-1B3E-87F6-F9F6D60CC30D}"/>
          </ac:spMkLst>
        </pc:spChg>
        <pc:spChg chg="mod">
          <ac:chgData name="Konstantinos Tsilimparis" userId="5f0b1c652cf3114e" providerId="LiveId" clId="{7685BBCC-42A1-4C06-926E-1C1AB461263B}" dt="2024-08-17T14:24:29.773" v="20894" actId="1035"/>
          <ac:spMkLst>
            <pc:docMk/>
            <pc:sldMk cId="494900038" sldId="333"/>
            <ac:spMk id="17" creationId="{FBF41DD0-D547-42FC-36BE-AFC6235E6071}"/>
          </ac:spMkLst>
        </pc:spChg>
        <pc:spChg chg="mod">
          <ac:chgData name="Konstantinos Tsilimparis" userId="5f0b1c652cf3114e" providerId="LiveId" clId="{7685BBCC-42A1-4C06-926E-1C1AB461263B}" dt="2024-08-17T14:24:29.773" v="20894" actId="1035"/>
          <ac:spMkLst>
            <pc:docMk/>
            <pc:sldMk cId="494900038" sldId="333"/>
            <ac:spMk id="22" creationId="{3B78B59B-4998-80AF-A40F-EEC33063EEB5}"/>
          </ac:spMkLst>
        </pc:spChg>
        <pc:spChg chg="del">
          <ac:chgData name="Konstantinos Tsilimparis" userId="5f0b1c652cf3114e" providerId="LiveId" clId="{7685BBCC-42A1-4C06-926E-1C1AB461263B}" dt="2024-08-17T14:22:27.533" v="20842" actId="478"/>
          <ac:spMkLst>
            <pc:docMk/>
            <pc:sldMk cId="494900038" sldId="333"/>
            <ac:spMk id="23" creationId="{3C45AD63-5BB7-0411-550B-9863C8E1FE2E}"/>
          </ac:spMkLst>
        </pc:spChg>
        <pc:picChg chg="mod">
          <ac:chgData name="Konstantinos Tsilimparis" userId="5f0b1c652cf3114e" providerId="LiveId" clId="{7685BBCC-42A1-4C06-926E-1C1AB461263B}" dt="2024-08-17T14:24:29.773" v="20894" actId="1035"/>
          <ac:picMkLst>
            <pc:docMk/>
            <pc:sldMk cId="494900038" sldId="333"/>
            <ac:picMk id="25" creationId="{39DB7D30-7B8E-4361-09DF-A4FF54033ACD}"/>
          </ac:picMkLst>
        </pc:picChg>
      </pc:sldChg>
      <pc:sldChg chg="del">
        <pc:chgData name="Konstantinos Tsilimparis" userId="5f0b1c652cf3114e" providerId="LiveId" clId="{7685BBCC-42A1-4C06-926E-1C1AB461263B}" dt="2024-08-12T15:40:08.122" v="5024" actId="47"/>
        <pc:sldMkLst>
          <pc:docMk/>
          <pc:sldMk cId="2430005571" sldId="334"/>
        </pc:sldMkLst>
      </pc:sldChg>
      <pc:sldChg chg="del">
        <pc:chgData name="Konstantinos Tsilimparis" userId="5f0b1c652cf3114e" providerId="LiveId" clId="{7685BBCC-42A1-4C06-926E-1C1AB461263B}" dt="2024-08-12T15:40:10.716" v="5025" actId="47"/>
        <pc:sldMkLst>
          <pc:docMk/>
          <pc:sldMk cId="511144580" sldId="335"/>
        </pc:sldMkLst>
      </pc:sldChg>
      <pc:sldChg chg="del">
        <pc:chgData name="Konstantinos Tsilimparis" userId="5f0b1c652cf3114e" providerId="LiveId" clId="{7685BBCC-42A1-4C06-926E-1C1AB461263B}" dt="2024-08-12T15:40:14.784" v="5028" actId="47"/>
        <pc:sldMkLst>
          <pc:docMk/>
          <pc:sldMk cId="3579301807" sldId="337"/>
        </pc:sldMkLst>
      </pc:sldChg>
      <pc:sldChg chg="del">
        <pc:chgData name="Konstantinos Tsilimparis" userId="5f0b1c652cf3114e" providerId="LiveId" clId="{7685BBCC-42A1-4C06-926E-1C1AB461263B}" dt="2024-08-12T15:40:13.852" v="5027" actId="47"/>
        <pc:sldMkLst>
          <pc:docMk/>
          <pc:sldMk cId="4013482409" sldId="338"/>
        </pc:sldMkLst>
      </pc:sldChg>
      <pc:sldChg chg="del">
        <pc:chgData name="Konstantinos Tsilimparis" userId="5f0b1c652cf3114e" providerId="LiveId" clId="{7685BBCC-42A1-4C06-926E-1C1AB461263B}" dt="2024-08-12T15:40:08.122" v="5024" actId="47"/>
        <pc:sldMkLst>
          <pc:docMk/>
          <pc:sldMk cId="587224360" sldId="340"/>
        </pc:sldMkLst>
      </pc:sldChg>
      <pc:sldChg chg="del">
        <pc:chgData name="Konstantinos Tsilimparis" userId="5f0b1c652cf3114e" providerId="LiveId" clId="{7685BBCC-42A1-4C06-926E-1C1AB461263B}" dt="2024-08-12T15:40:08.122" v="5024" actId="47"/>
        <pc:sldMkLst>
          <pc:docMk/>
          <pc:sldMk cId="1584485693" sldId="341"/>
        </pc:sldMkLst>
      </pc:sldChg>
      <pc:sldChg chg="del">
        <pc:chgData name="Konstantinos Tsilimparis" userId="5f0b1c652cf3114e" providerId="LiveId" clId="{7685BBCC-42A1-4C06-926E-1C1AB461263B}" dt="2024-08-12T16:12:11.660" v="5835" actId="2696"/>
        <pc:sldMkLst>
          <pc:docMk/>
          <pc:sldMk cId="608197960" sldId="342"/>
        </pc:sldMkLst>
      </pc:sldChg>
      <pc:sldChg chg="del">
        <pc:chgData name="Konstantinos Tsilimparis" userId="5f0b1c652cf3114e" providerId="LiveId" clId="{7685BBCC-42A1-4C06-926E-1C1AB461263B}" dt="2024-08-12T15:38:30.502" v="5022" actId="2696"/>
        <pc:sldMkLst>
          <pc:docMk/>
          <pc:sldMk cId="188202701" sldId="343"/>
        </pc:sldMkLst>
      </pc:sldChg>
      <pc:sldChg chg="addSp delSp modSp mod delAnim modNotesTx">
        <pc:chgData name="Konstantinos Tsilimparis" userId="5f0b1c652cf3114e" providerId="LiveId" clId="{7685BBCC-42A1-4C06-926E-1C1AB461263B}" dt="2024-08-17T17:27:27.490" v="22301" actId="20577"/>
        <pc:sldMkLst>
          <pc:docMk/>
          <pc:sldMk cId="3758859168" sldId="345"/>
        </pc:sldMkLst>
        <pc:spChg chg="mod">
          <ac:chgData name="Konstantinos Tsilimparis" userId="5f0b1c652cf3114e" providerId="LiveId" clId="{7685BBCC-42A1-4C06-926E-1C1AB461263B}" dt="2024-08-17T17:27:27.490" v="22301" actId="20577"/>
          <ac:spMkLst>
            <pc:docMk/>
            <pc:sldMk cId="3758859168" sldId="345"/>
            <ac:spMk id="2" creationId="{8122A950-21B8-2F23-55B8-4BD2EC0B6A61}"/>
          </ac:spMkLst>
        </pc:spChg>
        <pc:spChg chg="mod">
          <ac:chgData name="Konstantinos Tsilimparis" userId="5f0b1c652cf3114e" providerId="LiveId" clId="{7685BBCC-42A1-4C06-926E-1C1AB461263B}" dt="2024-08-17T11:47:48.117" v="19413"/>
          <ac:spMkLst>
            <pc:docMk/>
            <pc:sldMk cId="3758859168" sldId="345"/>
            <ac:spMk id="4" creationId="{138A331E-8AAB-97B8-66B2-DA6E35902B3D}"/>
          </ac:spMkLst>
        </pc:spChg>
        <pc:spChg chg="del">
          <ac:chgData name="Konstantinos Tsilimparis" userId="5f0b1c652cf3114e" providerId="LiveId" clId="{7685BBCC-42A1-4C06-926E-1C1AB461263B}" dt="2024-08-17T14:22:42.538" v="20847" actId="478"/>
          <ac:spMkLst>
            <pc:docMk/>
            <pc:sldMk cId="3758859168" sldId="345"/>
            <ac:spMk id="6" creationId="{AD50460B-0EB9-6C75-739B-F0616C96EF54}"/>
          </ac:spMkLst>
        </pc:spChg>
        <pc:spChg chg="add del mod">
          <ac:chgData name="Konstantinos Tsilimparis" userId="5f0b1c652cf3114e" providerId="LiveId" clId="{7685BBCC-42A1-4C06-926E-1C1AB461263B}" dt="2024-08-17T14:22:47.080" v="20848" actId="478"/>
          <ac:spMkLst>
            <pc:docMk/>
            <pc:sldMk cId="3758859168" sldId="345"/>
            <ac:spMk id="11" creationId="{CFDCB8D3-96EC-C7E5-AC2B-32EEDB3F84FC}"/>
          </ac:spMkLst>
        </pc:spChg>
        <pc:spChg chg="mod">
          <ac:chgData name="Konstantinos Tsilimparis" userId="5f0b1c652cf3114e" providerId="LiveId" clId="{7685BBCC-42A1-4C06-926E-1C1AB461263B}" dt="2024-08-17T11:52:36.914" v="19774" actId="1035"/>
          <ac:spMkLst>
            <pc:docMk/>
            <pc:sldMk cId="3758859168" sldId="345"/>
            <ac:spMk id="47" creationId="{9AE1FEBB-D08A-EE8B-0ACE-9AFE19B45AD5}"/>
          </ac:spMkLst>
        </pc:spChg>
        <pc:spChg chg="mod">
          <ac:chgData name="Konstantinos Tsilimparis" userId="5f0b1c652cf3114e" providerId="LiveId" clId="{7685BBCC-42A1-4C06-926E-1C1AB461263B}" dt="2024-08-17T11:52:36.914" v="19774" actId="1035"/>
          <ac:spMkLst>
            <pc:docMk/>
            <pc:sldMk cId="3758859168" sldId="345"/>
            <ac:spMk id="52" creationId="{D22F6489-D2DE-6814-8D1C-A7C3BE939F3F}"/>
          </ac:spMkLst>
        </pc:spChg>
        <pc:spChg chg="mod">
          <ac:chgData name="Konstantinos Tsilimparis" userId="5f0b1c652cf3114e" providerId="LiveId" clId="{7685BBCC-42A1-4C06-926E-1C1AB461263B}" dt="2024-08-17T11:52:36.914" v="19774" actId="1035"/>
          <ac:spMkLst>
            <pc:docMk/>
            <pc:sldMk cId="3758859168" sldId="345"/>
            <ac:spMk id="55" creationId="{7237510A-97CF-6363-2243-C3F014B99C5B}"/>
          </ac:spMkLst>
        </pc:spChg>
        <pc:spChg chg="mod">
          <ac:chgData name="Konstantinos Tsilimparis" userId="5f0b1c652cf3114e" providerId="LiveId" clId="{7685BBCC-42A1-4C06-926E-1C1AB461263B}" dt="2024-08-17T11:52:36.914" v="19774" actId="1035"/>
          <ac:spMkLst>
            <pc:docMk/>
            <pc:sldMk cId="3758859168" sldId="345"/>
            <ac:spMk id="57" creationId="{B8D6250F-949C-868D-677D-10F6843B6B4C}"/>
          </ac:spMkLst>
        </pc:spChg>
        <pc:spChg chg="mod">
          <ac:chgData name="Konstantinos Tsilimparis" userId="5f0b1c652cf3114e" providerId="LiveId" clId="{7685BBCC-42A1-4C06-926E-1C1AB461263B}" dt="2024-08-17T11:52:36.914" v="19774" actId="1035"/>
          <ac:spMkLst>
            <pc:docMk/>
            <pc:sldMk cId="3758859168" sldId="345"/>
            <ac:spMk id="59" creationId="{1B88C359-E077-FE96-1BC2-6548C158A17D}"/>
          </ac:spMkLst>
        </pc:spChg>
        <pc:spChg chg="mod">
          <ac:chgData name="Konstantinos Tsilimparis" userId="5f0b1c652cf3114e" providerId="LiveId" clId="{7685BBCC-42A1-4C06-926E-1C1AB461263B}" dt="2024-08-17T11:52:36.914" v="19774" actId="1035"/>
          <ac:spMkLst>
            <pc:docMk/>
            <pc:sldMk cId="3758859168" sldId="345"/>
            <ac:spMk id="61" creationId="{344ACFCB-88F0-312D-0309-5F8FCD6407AA}"/>
          </ac:spMkLst>
        </pc:spChg>
        <pc:spChg chg="mod">
          <ac:chgData name="Konstantinos Tsilimparis" userId="5f0b1c652cf3114e" providerId="LiveId" clId="{7685BBCC-42A1-4C06-926E-1C1AB461263B}" dt="2024-08-17T11:57:02.887" v="19818" actId="20577"/>
          <ac:spMkLst>
            <pc:docMk/>
            <pc:sldMk cId="3758859168" sldId="345"/>
            <ac:spMk id="127" creationId="{55244BFC-6B7F-A6A2-3EF1-4C055570ECAC}"/>
          </ac:spMkLst>
        </pc:spChg>
        <pc:spChg chg="mod">
          <ac:chgData name="Konstantinos Tsilimparis" userId="5f0b1c652cf3114e" providerId="LiveId" clId="{7685BBCC-42A1-4C06-926E-1C1AB461263B}" dt="2024-08-17T11:52:36.914" v="19774" actId="1035"/>
          <ac:spMkLst>
            <pc:docMk/>
            <pc:sldMk cId="3758859168" sldId="345"/>
            <ac:spMk id="128" creationId="{FB269CE7-4E33-4E4F-9627-4B8F818C594F}"/>
          </ac:spMkLst>
        </pc:spChg>
        <pc:grpChg chg="mod">
          <ac:chgData name="Konstantinos Tsilimparis" userId="5f0b1c652cf3114e" providerId="LiveId" clId="{7685BBCC-42A1-4C06-926E-1C1AB461263B}" dt="2024-08-17T11:52:36.914" v="19774" actId="1035"/>
          <ac:grpSpMkLst>
            <pc:docMk/>
            <pc:sldMk cId="3758859168" sldId="345"/>
            <ac:grpSpMk id="3" creationId="{F7718895-CDB7-3F5E-C112-5F1FA3B7F944}"/>
          </ac:grpSpMkLst>
        </pc:grpChg>
        <pc:grpChg chg="del">
          <ac:chgData name="Konstantinos Tsilimparis" userId="5f0b1c652cf3114e" providerId="LiveId" clId="{7685BBCC-42A1-4C06-926E-1C1AB461263B}" dt="2024-08-17T11:41:47.901" v="19245" actId="478"/>
          <ac:grpSpMkLst>
            <pc:docMk/>
            <pc:sldMk cId="3758859168" sldId="345"/>
            <ac:grpSpMk id="9" creationId="{0C4721EC-0120-3ECD-3929-F55CDDDF30CD}"/>
          </ac:grpSpMkLst>
        </pc:grpChg>
        <pc:grpChg chg="mod">
          <ac:chgData name="Konstantinos Tsilimparis" userId="5f0b1c652cf3114e" providerId="LiveId" clId="{7685BBCC-42A1-4C06-926E-1C1AB461263B}" dt="2024-08-17T11:52:36.914" v="19774" actId="1035"/>
          <ac:grpSpMkLst>
            <pc:docMk/>
            <pc:sldMk cId="3758859168" sldId="345"/>
            <ac:grpSpMk id="31" creationId="{3C8483C7-1BB0-E706-D7B2-F8CC3D697CE7}"/>
          </ac:grpSpMkLst>
        </pc:grpChg>
        <pc:graphicFrameChg chg="mod modGraphic">
          <ac:chgData name="Konstantinos Tsilimparis" userId="5f0b1c652cf3114e" providerId="LiveId" clId="{7685BBCC-42A1-4C06-926E-1C1AB461263B}" dt="2024-08-17T11:56:27.455" v="19797"/>
          <ac:graphicFrameMkLst>
            <pc:docMk/>
            <pc:sldMk cId="3758859168" sldId="345"/>
            <ac:graphicFrameMk id="8" creationId="{28A26EC9-7422-3442-2356-E99702F96308}"/>
          </ac:graphicFrameMkLst>
        </pc:graphicFrameChg>
        <pc:cxnChg chg="del">
          <ac:chgData name="Konstantinos Tsilimparis" userId="5f0b1c652cf3114e" providerId="LiveId" clId="{7685BBCC-42A1-4C06-926E-1C1AB461263B}" dt="2024-08-17T11:41:57.519" v="19260" actId="478"/>
          <ac:cxnSpMkLst>
            <pc:docMk/>
            <pc:sldMk cId="3758859168" sldId="345"/>
            <ac:cxnSpMk id="12" creationId="{AFFDE3ED-885F-5D4F-3C3F-B28B2821A8F6}"/>
          </ac:cxnSpMkLst>
        </pc:cxnChg>
        <pc:cxnChg chg="mod">
          <ac:chgData name="Konstantinos Tsilimparis" userId="5f0b1c652cf3114e" providerId="LiveId" clId="{7685BBCC-42A1-4C06-926E-1C1AB461263B}" dt="2024-08-17T11:52:36.914" v="19774" actId="1035"/>
          <ac:cxnSpMkLst>
            <pc:docMk/>
            <pc:sldMk cId="3758859168" sldId="345"/>
            <ac:cxnSpMk id="48" creationId="{C8E0135E-18F5-83B5-7B37-2801AEB23448}"/>
          </ac:cxnSpMkLst>
        </pc:cxnChg>
        <pc:cxnChg chg="mod">
          <ac:chgData name="Konstantinos Tsilimparis" userId="5f0b1c652cf3114e" providerId="LiveId" clId="{7685BBCC-42A1-4C06-926E-1C1AB461263B}" dt="2024-08-17T11:52:36.914" v="19774" actId="1035"/>
          <ac:cxnSpMkLst>
            <pc:docMk/>
            <pc:sldMk cId="3758859168" sldId="345"/>
            <ac:cxnSpMk id="53" creationId="{DD6B9F3A-9BBA-BD51-AE32-B3EF983EEC7B}"/>
          </ac:cxnSpMkLst>
        </pc:cxnChg>
        <pc:cxnChg chg="mod">
          <ac:chgData name="Konstantinos Tsilimparis" userId="5f0b1c652cf3114e" providerId="LiveId" clId="{7685BBCC-42A1-4C06-926E-1C1AB461263B}" dt="2024-08-17T11:52:36.914" v="19774" actId="1035"/>
          <ac:cxnSpMkLst>
            <pc:docMk/>
            <pc:sldMk cId="3758859168" sldId="345"/>
            <ac:cxnSpMk id="56" creationId="{260E9A50-4216-C4FE-0266-F5E5EE749000}"/>
          </ac:cxnSpMkLst>
        </pc:cxnChg>
        <pc:cxnChg chg="mod">
          <ac:chgData name="Konstantinos Tsilimparis" userId="5f0b1c652cf3114e" providerId="LiveId" clId="{7685BBCC-42A1-4C06-926E-1C1AB461263B}" dt="2024-08-17T11:52:36.914" v="19774" actId="1035"/>
          <ac:cxnSpMkLst>
            <pc:docMk/>
            <pc:sldMk cId="3758859168" sldId="345"/>
            <ac:cxnSpMk id="58" creationId="{44AE8B81-C1C8-C8F7-40A7-8942A52AF948}"/>
          </ac:cxnSpMkLst>
        </pc:cxnChg>
        <pc:cxnChg chg="mod">
          <ac:chgData name="Konstantinos Tsilimparis" userId="5f0b1c652cf3114e" providerId="LiveId" clId="{7685BBCC-42A1-4C06-926E-1C1AB461263B}" dt="2024-08-17T11:52:36.914" v="19774" actId="1035"/>
          <ac:cxnSpMkLst>
            <pc:docMk/>
            <pc:sldMk cId="3758859168" sldId="345"/>
            <ac:cxnSpMk id="60" creationId="{AF495EF2-B591-7ED3-D2FA-58273FFF01A5}"/>
          </ac:cxnSpMkLst>
        </pc:cxnChg>
        <pc:cxnChg chg="mod">
          <ac:chgData name="Konstantinos Tsilimparis" userId="5f0b1c652cf3114e" providerId="LiveId" clId="{7685BBCC-42A1-4C06-926E-1C1AB461263B}" dt="2024-08-17T11:52:36.914" v="19774" actId="1035"/>
          <ac:cxnSpMkLst>
            <pc:docMk/>
            <pc:sldMk cId="3758859168" sldId="345"/>
            <ac:cxnSpMk id="62" creationId="{951EC193-C472-8B4F-760C-B1D472D4FA2E}"/>
          </ac:cxnSpMkLst>
        </pc:cxnChg>
      </pc:sldChg>
      <pc:sldChg chg="del">
        <pc:chgData name="Konstantinos Tsilimparis" userId="5f0b1c652cf3114e" providerId="LiveId" clId="{7685BBCC-42A1-4C06-926E-1C1AB461263B}" dt="2024-08-12T15:40:16.049" v="5029" actId="47"/>
        <pc:sldMkLst>
          <pc:docMk/>
          <pc:sldMk cId="1874163854" sldId="347"/>
        </pc:sldMkLst>
      </pc:sldChg>
      <pc:sldChg chg="del">
        <pc:chgData name="Konstantinos Tsilimparis" userId="5f0b1c652cf3114e" providerId="LiveId" clId="{7685BBCC-42A1-4C06-926E-1C1AB461263B}" dt="2024-08-12T15:40:08.122" v="5024" actId="47"/>
        <pc:sldMkLst>
          <pc:docMk/>
          <pc:sldMk cId="3793636206" sldId="348"/>
        </pc:sldMkLst>
      </pc:sldChg>
      <pc:sldChg chg="add del">
        <pc:chgData name="Konstantinos Tsilimparis" userId="5f0b1c652cf3114e" providerId="LiveId" clId="{7685BBCC-42A1-4C06-926E-1C1AB461263B}" dt="2024-08-12T16:34:55.544" v="5840" actId="2696"/>
        <pc:sldMkLst>
          <pc:docMk/>
          <pc:sldMk cId="3793418138" sldId="350"/>
        </pc:sldMkLst>
      </pc:sldChg>
      <pc:sldChg chg="addSp delSp modSp new mod delAnim modAnim modNotesTx">
        <pc:chgData name="Konstantinos Tsilimparis" userId="5f0b1c652cf3114e" providerId="LiveId" clId="{7685BBCC-42A1-4C06-926E-1C1AB461263B}" dt="2024-08-18T15:31:56.266" v="23401"/>
        <pc:sldMkLst>
          <pc:docMk/>
          <pc:sldMk cId="898538650" sldId="351"/>
        </pc:sldMkLst>
        <pc:spChg chg="del">
          <ac:chgData name="Konstantinos Tsilimparis" userId="5f0b1c652cf3114e" providerId="LiveId" clId="{7685BBCC-42A1-4C06-926E-1C1AB461263B}" dt="2024-08-12T11:30:15.686" v="60" actId="478"/>
          <ac:spMkLst>
            <pc:docMk/>
            <pc:sldMk cId="898538650" sldId="351"/>
            <ac:spMk id="2" creationId="{7875DBD6-2678-2661-F314-AB053B6062A5}"/>
          </ac:spMkLst>
        </pc:spChg>
        <pc:spChg chg="del">
          <ac:chgData name="Konstantinos Tsilimparis" userId="5f0b1c652cf3114e" providerId="LiveId" clId="{7685BBCC-42A1-4C06-926E-1C1AB461263B}" dt="2024-08-12T14:34:15.187" v="3818" actId="478"/>
          <ac:spMkLst>
            <pc:docMk/>
            <pc:sldMk cId="898538650" sldId="351"/>
            <ac:spMk id="3" creationId="{CEF161EA-2B97-1ED4-AFBD-1D0CCDBB3AA6}"/>
          </ac:spMkLst>
        </pc:spChg>
        <pc:spChg chg="mod">
          <ac:chgData name="Konstantinos Tsilimparis" userId="5f0b1c652cf3114e" providerId="LiveId" clId="{7685BBCC-42A1-4C06-926E-1C1AB461263B}" dt="2024-08-12T14:27:54.872" v="3615" actId="1076"/>
          <ac:spMkLst>
            <pc:docMk/>
            <pc:sldMk cId="898538650" sldId="351"/>
            <ac:spMk id="4" creationId="{A9F639E3-8643-2BD5-FF89-BDC2A7688971}"/>
          </ac:spMkLst>
        </pc:spChg>
        <pc:spChg chg="del">
          <ac:chgData name="Konstantinos Tsilimparis" userId="5f0b1c652cf3114e" providerId="LiveId" clId="{7685BBCC-42A1-4C06-926E-1C1AB461263B}" dt="2024-08-12T11:28:31.247" v="6" actId="478"/>
          <ac:spMkLst>
            <pc:docMk/>
            <pc:sldMk cId="898538650" sldId="351"/>
            <ac:spMk id="5" creationId="{C49A9D9E-3AE9-A411-F034-B9B618330437}"/>
          </ac:spMkLst>
        </pc:spChg>
        <pc:spChg chg="add mod">
          <ac:chgData name="Konstantinos Tsilimparis" userId="5f0b1c652cf3114e" providerId="LiveId" clId="{7685BBCC-42A1-4C06-926E-1C1AB461263B}" dt="2024-08-15T18:50:22.045" v="9930" actId="767"/>
          <ac:spMkLst>
            <pc:docMk/>
            <pc:sldMk cId="898538650" sldId="351"/>
            <ac:spMk id="5" creationId="{DB322031-B626-E95A-9E0A-FD7537F583CD}"/>
          </ac:spMkLst>
        </pc:spChg>
        <pc:spChg chg="add mod">
          <ac:chgData name="Konstantinos Tsilimparis" userId="5f0b1c652cf3114e" providerId="LiveId" clId="{7685BBCC-42A1-4C06-926E-1C1AB461263B}" dt="2024-08-12T11:42:05.870" v="238" actId="1038"/>
          <ac:spMkLst>
            <pc:docMk/>
            <pc:sldMk cId="898538650" sldId="351"/>
            <ac:spMk id="8" creationId="{805651E0-EE5B-086D-BEE3-4B3CB5653A3E}"/>
          </ac:spMkLst>
        </pc:spChg>
        <pc:spChg chg="add del mod">
          <ac:chgData name="Konstantinos Tsilimparis" userId="5f0b1c652cf3114e" providerId="LiveId" clId="{7685BBCC-42A1-4C06-926E-1C1AB461263B}" dt="2024-08-12T11:43:00.916" v="244" actId="21"/>
          <ac:spMkLst>
            <pc:docMk/>
            <pc:sldMk cId="898538650" sldId="351"/>
            <ac:spMk id="9" creationId="{17DF7A65-03B0-CA56-8265-B456C72E770D}"/>
          </ac:spMkLst>
        </pc:spChg>
        <pc:spChg chg="add mod">
          <ac:chgData name="Konstantinos Tsilimparis" userId="5f0b1c652cf3114e" providerId="LiveId" clId="{7685BBCC-42A1-4C06-926E-1C1AB461263B}" dt="2024-08-15T19:00:04.945" v="10027" actId="20577"/>
          <ac:spMkLst>
            <pc:docMk/>
            <pc:sldMk cId="898538650" sldId="351"/>
            <ac:spMk id="9" creationId="{6BA9FA9E-5817-16C5-C2CC-48AFE846A917}"/>
          </ac:spMkLst>
        </pc:spChg>
        <pc:spChg chg="add mod">
          <ac:chgData name="Konstantinos Tsilimparis" userId="5f0b1c652cf3114e" providerId="LiveId" clId="{7685BBCC-42A1-4C06-926E-1C1AB461263B}" dt="2024-08-12T11:28:07.946" v="5"/>
          <ac:spMkLst>
            <pc:docMk/>
            <pc:sldMk cId="898538650" sldId="351"/>
            <ac:spMk id="11" creationId="{B2C094C0-1349-23AF-CFC7-30161CA53455}"/>
          </ac:spMkLst>
        </pc:spChg>
        <pc:spChg chg="add mod">
          <ac:chgData name="Konstantinos Tsilimparis" userId="5f0b1c652cf3114e" providerId="LiveId" clId="{7685BBCC-42A1-4C06-926E-1C1AB461263B}" dt="2024-08-15T19:00:03.307" v="10026" actId="20577"/>
          <ac:spMkLst>
            <pc:docMk/>
            <pc:sldMk cId="898538650" sldId="351"/>
            <ac:spMk id="12" creationId="{864075B1-FE48-C0CC-E323-E0065D67DF44}"/>
          </ac:spMkLst>
        </pc:spChg>
        <pc:spChg chg="add mod">
          <ac:chgData name="Konstantinos Tsilimparis" userId="5f0b1c652cf3114e" providerId="LiveId" clId="{7685BBCC-42A1-4C06-926E-1C1AB461263B}" dt="2024-08-12T11:41:24.482" v="229" actId="1038"/>
          <ac:spMkLst>
            <pc:docMk/>
            <pc:sldMk cId="898538650" sldId="351"/>
            <ac:spMk id="13" creationId="{7419A090-2B8B-34CC-3429-2E150F642551}"/>
          </ac:spMkLst>
        </pc:spChg>
        <pc:spChg chg="add mod">
          <ac:chgData name="Konstantinos Tsilimparis" userId="5f0b1c652cf3114e" providerId="LiveId" clId="{7685BBCC-42A1-4C06-926E-1C1AB461263B}" dt="2024-08-12T11:41:19.547" v="225" actId="1038"/>
          <ac:spMkLst>
            <pc:docMk/>
            <pc:sldMk cId="898538650" sldId="351"/>
            <ac:spMk id="14" creationId="{12DD0BC0-8E3B-C704-F535-166D39CE5D56}"/>
          </ac:spMkLst>
        </pc:spChg>
        <pc:spChg chg="add del mod">
          <ac:chgData name="Konstantinos Tsilimparis" userId="5f0b1c652cf3114e" providerId="LiveId" clId="{7685BBCC-42A1-4C06-926E-1C1AB461263B}" dt="2024-08-12T11:43:00.916" v="244" actId="21"/>
          <ac:spMkLst>
            <pc:docMk/>
            <pc:sldMk cId="898538650" sldId="351"/>
            <ac:spMk id="17" creationId="{1CCD1801-2083-3CC4-7939-9E31FB08394F}"/>
          </ac:spMkLst>
        </pc:spChg>
        <pc:spChg chg="add mod">
          <ac:chgData name="Konstantinos Tsilimparis" userId="5f0b1c652cf3114e" providerId="LiveId" clId="{7685BBCC-42A1-4C06-926E-1C1AB461263B}" dt="2024-08-15T19:00:16.924" v="10030" actId="1037"/>
          <ac:spMkLst>
            <pc:docMk/>
            <pc:sldMk cId="898538650" sldId="351"/>
            <ac:spMk id="17" creationId="{79703959-E281-6D42-F987-17D1E2E4A76B}"/>
          </ac:spMkLst>
        </pc:spChg>
        <pc:spChg chg="add mod">
          <ac:chgData name="Konstantinos Tsilimparis" userId="5f0b1c652cf3114e" providerId="LiveId" clId="{7685BBCC-42A1-4C06-926E-1C1AB461263B}" dt="2024-08-15T19:00:00.967" v="10024" actId="20577"/>
          <ac:spMkLst>
            <pc:docMk/>
            <pc:sldMk cId="898538650" sldId="351"/>
            <ac:spMk id="18" creationId="{347D463B-1D19-6B9C-47E3-367BAE871406}"/>
          </ac:spMkLst>
        </pc:spChg>
        <pc:spChg chg="add del mod">
          <ac:chgData name="Konstantinos Tsilimparis" userId="5f0b1c652cf3114e" providerId="LiveId" clId="{7685BBCC-42A1-4C06-926E-1C1AB461263B}" dt="2024-08-12T11:43:00.916" v="244" actId="21"/>
          <ac:spMkLst>
            <pc:docMk/>
            <pc:sldMk cId="898538650" sldId="351"/>
            <ac:spMk id="18" creationId="{8C30A65D-4565-09A1-6562-A8C8FA059051}"/>
          </ac:spMkLst>
        </pc:spChg>
        <pc:spChg chg="add del mod">
          <ac:chgData name="Konstantinos Tsilimparis" userId="5f0b1c652cf3114e" providerId="LiveId" clId="{7685BBCC-42A1-4C06-926E-1C1AB461263B}" dt="2024-08-12T11:43:00.916" v="244" actId="21"/>
          <ac:spMkLst>
            <pc:docMk/>
            <pc:sldMk cId="898538650" sldId="351"/>
            <ac:spMk id="24" creationId="{BDA54DC6-FBAB-531C-7AD3-DA4D983D76E9}"/>
          </ac:spMkLst>
        </pc:spChg>
        <pc:spChg chg="add del mod">
          <ac:chgData name="Konstantinos Tsilimparis" userId="5f0b1c652cf3114e" providerId="LiveId" clId="{7685BBCC-42A1-4C06-926E-1C1AB461263B}" dt="2024-08-12T11:43:00.916" v="244" actId="21"/>
          <ac:spMkLst>
            <pc:docMk/>
            <pc:sldMk cId="898538650" sldId="351"/>
            <ac:spMk id="26" creationId="{1D86AA64-F9ED-3C76-4606-00481257FEC1}"/>
          </ac:spMkLst>
        </pc:spChg>
        <pc:spChg chg="add del mod">
          <ac:chgData name="Konstantinos Tsilimparis" userId="5f0b1c652cf3114e" providerId="LiveId" clId="{7685BBCC-42A1-4C06-926E-1C1AB461263B}" dt="2024-08-12T11:40:17.034" v="208" actId="21"/>
          <ac:spMkLst>
            <pc:docMk/>
            <pc:sldMk cId="898538650" sldId="351"/>
            <ac:spMk id="28" creationId="{B5F63C47-B306-B738-0B01-D770E22A9B2E}"/>
          </ac:spMkLst>
        </pc:spChg>
        <pc:spChg chg="add mod">
          <ac:chgData name="Konstantinos Tsilimparis" userId="5f0b1c652cf3114e" providerId="LiveId" clId="{7685BBCC-42A1-4C06-926E-1C1AB461263B}" dt="2024-08-12T11:28:07.946" v="5"/>
          <ac:spMkLst>
            <pc:docMk/>
            <pc:sldMk cId="898538650" sldId="351"/>
            <ac:spMk id="30" creationId="{77652495-CCDC-2109-0DD9-64ABB4D4B534}"/>
          </ac:spMkLst>
        </pc:spChg>
        <pc:spChg chg="add mod">
          <ac:chgData name="Konstantinos Tsilimparis" userId="5f0b1c652cf3114e" providerId="LiveId" clId="{7685BBCC-42A1-4C06-926E-1C1AB461263B}" dt="2024-08-17T17:27:04.459" v="22291" actId="20577"/>
          <ac:spMkLst>
            <pc:docMk/>
            <pc:sldMk cId="898538650" sldId="351"/>
            <ac:spMk id="31" creationId="{9FB30AF2-9551-D9AC-003C-B12825C8AE0A}"/>
          </ac:spMkLst>
        </pc:spChg>
        <pc:spChg chg="add mod ord">
          <ac:chgData name="Konstantinos Tsilimparis" userId="5f0b1c652cf3114e" providerId="LiveId" clId="{7685BBCC-42A1-4C06-926E-1C1AB461263B}" dt="2024-08-12T11:38:54.255" v="169" actId="164"/>
          <ac:spMkLst>
            <pc:docMk/>
            <pc:sldMk cId="898538650" sldId="351"/>
            <ac:spMk id="37" creationId="{94063BCC-0238-17C2-3ED0-B9585F451B7A}"/>
          </ac:spMkLst>
        </pc:spChg>
        <pc:spChg chg="add mod">
          <ac:chgData name="Konstantinos Tsilimparis" userId="5f0b1c652cf3114e" providerId="LiveId" clId="{7685BBCC-42A1-4C06-926E-1C1AB461263B}" dt="2024-08-12T11:40:22.446" v="210" actId="164"/>
          <ac:spMkLst>
            <pc:docMk/>
            <pc:sldMk cId="898538650" sldId="351"/>
            <ac:spMk id="53" creationId="{B5F63C47-B306-B738-0B01-D770E22A9B2E}"/>
          </ac:spMkLst>
        </pc:spChg>
        <pc:spChg chg="add mod">
          <ac:chgData name="Konstantinos Tsilimparis" userId="5f0b1c652cf3114e" providerId="LiveId" clId="{7685BBCC-42A1-4C06-926E-1C1AB461263B}" dt="2024-08-12T14:34:31.973" v="3847" actId="1036"/>
          <ac:spMkLst>
            <pc:docMk/>
            <pc:sldMk cId="898538650" sldId="351"/>
            <ac:spMk id="56" creationId="{1D86AA64-F9ED-3C76-4606-00481257FEC1}"/>
          </ac:spMkLst>
        </pc:spChg>
        <pc:spChg chg="add mod">
          <ac:chgData name="Konstantinos Tsilimparis" userId="5f0b1c652cf3114e" providerId="LiveId" clId="{7685BBCC-42A1-4C06-926E-1C1AB461263B}" dt="2024-08-12T14:34:31.973" v="3847" actId="1036"/>
          <ac:spMkLst>
            <pc:docMk/>
            <pc:sldMk cId="898538650" sldId="351"/>
            <ac:spMk id="57" creationId="{BDA54DC6-FBAB-531C-7AD3-DA4D983D76E9}"/>
          </ac:spMkLst>
        </pc:spChg>
        <pc:spChg chg="add mod">
          <ac:chgData name="Konstantinos Tsilimparis" userId="5f0b1c652cf3114e" providerId="LiveId" clId="{7685BBCC-42A1-4C06-926E-1C1AB461263B}" dt="2024-08-12T14:34:31.973" v="3847" actId="1036"/>
          <ac:spMkLst>
            <pc:docMk/>
            <pc:sldMk cId="898538650" sldId="351"/>
            <ac:spMk id="58" creationId="{1CCD1801-2083-3CC4-7939-9E31FB08394F}"/>
          </ac:spMkLst>
        </pc:spChg>
        <pc:spChg chg="add mod">
          <ac:chgData name="Konstantinos Tsilimparis" userId="5f0b1c652cf3114e" providerId="LiveId" clId="{7685BBCC-42A1-4C06-926E-1C1AB461263B}" dt="2024-08-12T14:34:31.973" v="3847" actId="1036"/>
          <ac:spMkLst>
            <pc:docMk/>
            <pc:sldMk cId="898538650" sldId="351"/>
            <ac:spMk id="59" creationId="{8C30A65D-4565-09A1-6562-A8C8FA059051}"/>
          </ac:spMkLst>
        </pc:spChg>
        <pc:spChg chg="add mod">
          <ac:chgData name="Konstantinos Tsilimparis" userId="5f0b1c652cf3114e" providerId="LiveId" clId="{7685BBCC-42A1-4C06-926E-1C1AB461263B}" dt="2024-08-12T14:34:31.973" v="3847" actId="1036"/>
          <ac:spMkLst>
            <pc:docMk/>
            <pc:sldMk cId="898538650" sldId="351"/>
            <ac:spMk id="62" creationId="{17DF7A65-03B0-CA56-8265-B456C72E770D}"/>
          </ac:spMkLst>
        </pc:spChg>
        <pc:spChg chg="add del mod">
          <ac:chgData name="Konstantinos Tsilimparis" userId="5f0b1c652cf3114e" providerId="LiveId" clId="{7685BBCC-42A1-4C06-926E-1C1AB461263B}" dt="2024-08-18T15:30:33.245" v="23399" actId="478"/>
          <ac:spMkLst>
            <pc:docMk/>
            <pc:sldMk cId="898538650" sldId="351"/>
            <ac:spMk id="64" creationId="{3920E7C7-56DE-DB59-BFFD-14F35C31947F}"/>
          </ac:spMkLst>
        </pc:spChg>
        <pc:spChg chg="add del mod">
          <ac:chgData name="Konstantinos Tsilimparis" userId="5f0b1c652cf3114e" providerId="LiveId" clId="{7685BBCC-42A1-4C06-926E-1C1AB461263B}" dt="2024-08-18T15:30:28.199" v="23397" actId="478"/>
          <ac:spMkLst>
            <pc:docMk/>
            <pc:sldMk cId="898538650" sldId="351"/>
            <ac:spMk id="65" creationId="{C9AADD9D-670E-3D3F-05BB-05042DEF5C6F}"/>
          </ac:spMkLst>
        </pc:spChg>
        <pc:grpChg chg="add mod">
          <ac:chgData name="Konstantinos Tsilimparis" userId="5f0b1c652cf3114e" providerId="LiveId" clId="{7685BBCC-42A1-4C06-926E-1C1AB461263B}" dt="2024-08-12T11:38:54.255" v="169" actId="164"/>
          <ac:grpSpMkLst>
            <pc:docMk/>
            <pc:sldMk cId="898538650" sldId="351"/>
            <ac:grpSpMk id="6" creationId="{591D137D-8A72-326F-4E93-53E3DDB190A9}"/>
          </ac:grpSpMkLst>
        </pc:grpChg>
        <pc:grpChg chg="add mod">
          <ac:chgData name="Konstantinos Tsilimparis" userId="5f0b1c652cf3114e" providerId="LiveId" clId="{7685BBCC-42A1-4C06-926E-1C1AB461263B}" dt="2024-08-12T11:28:07.946" v="5"/>
          <ac:grpSpMkLst>
            <pc:docMk/>
            <pc:sldMk cId="898538650" sldId="351"/>
            <ac:grpSpMk id="7" creationId="{70B37CBC-6E59-763E-8AA3-DED4152473C2}"/>
          </ac:grpSpMkLst>
        </pc:grpChg>
        <pc:grpChg chg="add mod">
          <ac:chgData name="Konstantinos Tsilimparis" userId="5f0b1c652cf3114e" providerId="LiveId" clId="{7685BBCC-42A1-4C06-926E-1C1AB461263B}" dt="2024-08-12T11:28:07.946" v="5"/>
          <ac:grpSpMkLst>
            <pc:docMk/>
            <pc:sldMk cId="898538650" sldId="351"/>
            <ac:grpSpMk id="10" creationId="{24FF9F74-9652-3E8B-4095-68DFA9A671D5}"/>
          </ac:grpSpMkLst>
        </pc:grpChg>
        <pc:grpChg chg="add del mod">
          <ac:chgData name="Konstantinos Tsilimparis" userId="5f0b1c652cf3114e" providerId="LiveId" clId="{7685BBCC-42A1-4C06-926E-1C1AB461263B}" dt="2024-08-12T11:43:00.916" v="244" actId="21"/>
          <ac:grpSpMkLst>
            <pc:docMk/>
            <pc:sldMk cId="898538650" sldId="351"/>
            <ac:grpSpMk id="12" creationId="{55CAC968-6645-6543-6765-6DF921DEED01}"/>
          </ac:grpSpMkLst>
        </pc:grpChg>
        <pc:grpChg chg="add del mod">
          <ac:chgData name="Konstantinos Tsilimparis" userId="5f0b1c652cf3114e" providerId="LiveId" clId="{7685BBCC-42A1-4C06-926E-1C1AB461263B}" dt="2024-08-12T11:40:17.034" v="208" actId="21"/>
          <ac:grpSpMkLst>
            <pc:docMk/>
            <pc:sldMk cId="898538650" sldId="351"/>
            <ac:grpSpMk id="21" creationId="{64D380E4-91C7-E9CB-90D5-33C406D67653}"/>
          </ac:grpSpMkLst>
        </pc:grpChg>
        <pc:grpChg chg="add del mod">
          <ac:chgData name="Konstantinos Tsilimparis" userId="5f0b1c652cf3114e" providerId="LiveId" clId="{7685BBCC-42A1-4C06-926E-1C1AB461263B}" dt="2024-08-12T11:43:00.916" v="244" actId="21"/>
          <ac:grpSpMkLst>
            <pc:docMk/>
            <pc:sldMk cId="898538650" sldId="351"/>
            <ac:grpSpMk id="22" creationId="{47FC9C03-2EA8-AF0A-882D-104BD5C9CBCC}"/>
          </ac:grpSpMkLst>
        </pc:grpChg>
        <pc:grpChg chg="add del mod">
          <ac:chgData name="Konstantinos Tsilimparis" userId="5f0b1c652cf3114e" providerId="LiveId" clId="{7685BBCC-42A1-4C06-926E-1C1AB461263B}" dt="2024-08-12T11:43:00.916" v="244" actId="21"/>
          <ac:grpSpMkLst>
            <pc:docMk/>
            <pc:sldMk cId="898538650" sldId="351"/>
            <ac:grpSpMk id="23" creationId="{356B9B87-F96C-BD0C-E9BA-0F6A4DA8C9A1}"/>
          </ac:grpSpMkLst>
        </pc:grpChg>
        <pc:grpChg chg="add mod">
          <ac:chgData name="Konstantinos Tsilimparis" userId="5f0b1c652cf3114e" providerId="LiveId" clId="{7685BBCC-42A1-4C06-926E-1C1AB461263B}" dt="2024-08-12T11:40:15.945" v="207" actId="478"/>
          <ac:grpSpMkLst>
            <pc:docMk/>
            <pc:sldMk cId="898538650" sldId="351"/>
            <ac:grpSpMk id="27" creationId="{5B7A9693-F2AA-8FD6-C602-9A48A0AACC09}"/>
          </ac:grpSpMkLst>
        </pc:grpChg>
        <pc:grpChg chg="add del mod">
          <ac:chgData name="Konstantinos Tsilimparis" userId="5f0b1c652cf3114e" providerId="LiveId" clId="{7685BBCC-42A1-4C06-926E-1C1AB461263B}" dt="2024-08-16T13:27:12.951" v="13427" actId="478"/>
          <ac:grpSpMkLst>
            <pc:docMk/>
            <pc:sldMk cId="898538650" sldId="351"/>
            <ac:grpSpMk id="32" creationId="{F4DAEEFE-23CE-F42A-1EA4-E6407A05A9B4}"/>
          </ac:grpSpMkLst>
        </pc:grpChg>
        <pc:grpChg chg="add mod">
          <ac:chgData name="Konstantinos Tsilimparis" userId="5f0b1c652cf3114e" providerId="LiveId" clId="{7685BBCC-42A1-4C06-926E-1C1AB461263B}" dt="2024-08-12T14:34:31.973" v="3847" actId="1036"/>
          <ac:grpSpMkLst>
            <pc:docMk/>
            <pc:sldMk cId="898538650" sldId="351"/>
            <ac:grpSpMk id="52" creationId="{112589DB-9AAC-E375-9858-D3F8BE254364}"/>
          </ac:grpSpMkLst>
        </pc:grpChg>
        <pc:grpChg chg="add mod">
          <ac:chgData name="Konstantinos Tsilimparis" userId="5f0b1c652cf3114e" providerId="LiveId" clId="{7685BBCC-42A1-4C06-926E-1C1AB461263B}" dt="2024-08-12T14:34:31.973" v="3847" actId="1036"/>
          <ac:grpSpMkLst>
            <pc:docMk/>
            <pc:sldMk cId="898538650" sldId="351"/>
            <ac:grpSpMk id="54" creationId="{BC56CEB6-89F8-907D-6747-F2C58EEFCC10}"/>
          </ac:grpSpMkLst>
        </pc:grpChg>
        <pc:picChg chg="add del mod">
          <ac:chgData name="Konstantinos Tsilimparis" userId="5f0b1c652cf3114e" providerId="LiveId" clId="{7685BBCC-42A1-4C06-926E-1C1AB461263B}" dt="2024-08-12T11:43:00.916" v="244" actId="21"/>
          <ac:picMkLst>
            <pc:docMk/>
            <pc:sldMk cId="898538650" sldId="351"/>
            <ac:picMk id="25" creationId="{B3AAD99B-E650-EB02-A15D-456C2EDFEE2D}"/>
          </ac:picMkLst>
        </pc:picChg>
        <pc:picChg chg="add mod">
          <ac:chgData name="Konstantinos Tsilimparis" userId="5f0b1c652cf3114e" providerId="LiveId" clId="{7685BBCC-42A1-4C06-926E-1C1AB461263B}" dt="2024-08-12T11:28:07.946" v="5"/>
          <ac:picMkLst>
            <pc:docMk/>
            <pc:sldMk cId="898538650" sldId="351"/>
            <ac:picMk id="29" creationId="{DF784FAF-5EE0-42C2-B811-765F1DDAB9FA}"/>
          </ac:picMkLst>
        </pc:picChg>
        <pc:picChg chg="add mod ord modCrop">
          <ac:chgData name="Konstantinos Tsilimparis" userId="5f0b1c652cf3114e" providerId="LiveId" clId="{7685BBCC-42A1-4C06-926E-1C1AB461263B}" dt="2024-08-12T11:40:22.446" v="210" actId="164"/>
          <ac:picMkLst>
            <pc:docMk/>
            <pc:sldMk cId="898538650" sldId="351"/>
            <ac:picMk id="36" creationId="{4AF45F21-AB63-52F0-28F9-FD906F4703F8}"/>
          </ac:picMkLst>
        </pc:picChg>
        <pc:picChg chg="add mod">
          <ac:chgData name="Konstantinos Tsilimparis" userId="5f0b1c652cf3114e" providerId="LiveId" clId="{7685BBCC-42A1-4C06-926E-1C1AB461263B}" dt="2024-08-12T14:34:31.973" v="3847" actId="1036"/>
          <ac:picMkLst>
            <pc:docMk/>
            <pc:sldMk cId="898538650" sldId="351"/>
            <ac:picMk id="55" creationId="{B3AAD99B-E650-EB02-A15D-456C2EDFEE2D}"/>
          </ac:picMkLst>
        </pc:picChg>
        <pc:cxnChg chg="add mod">
          <ac:chgData name="Konstantinos Tsilimparis" userId="5f0b1c652cf3114e" providerId="LiveId" clId="{7685BBCC-42A1-4C06-926E-1C1AB461263B}" dt="2024-08-15T12:38:10.608" v="8780" actId="1582"/>
          <ac:cxnSpMkLst>
            <pc:docMk/>
            <pc:sldMk cId="898538650" sldId="351"/>
            <ac:cxnSpMk id="3" creationId="{0932F9EE-7094-7A8D-34C5-E660F13361E3}"/>
          </ac:cxnSpMkLst>
        </pc:cxnChg>
        <pc:cxnChg chg="add mod">
          <ac:chgData name="Konstantinos Tsilimparis" userId="5f0b1c652cf3114e" providerId="LiveId" clId="{7685BBCC-42A1-4C06-926E-1C1AB461263B}" dt="2024-08-12T11:28:07.946" v="5"/>
          <ac:cxnSpMkLst>
            <pc:docMk/>
            <pc:sldMk cId="898538650" sldId="351"/>
            <ac:cxnSpMk id="15" creationId="{493B003D-C7F0-77DE-92D9-213C01CE6C3A}"/>
          </ac:cxnSpMkLst>
        </pc:cxnChg>
        <pc:cxnChg chg="add mod">
          <ac:chgData name="Konstantinos Tsilimparis" userId="5f0b1c652cf3114e" providerId="LiveId" clId="{7685BBCC-42A1-4C06-926E-1C1AB461263B}" dt="2024-08-12T11:28:07.946" v="5"/>
          <ac:cxnSpMkLst>
            <pc:docMk/>
            <pc:sldMk cId="898538650" sldId="351"/>
            <ac:cxnSpMk id="16" creationId="{F0AC2C40-94E3-3C32-0D67-E02E5023D955}"/>
          </ac:cxnSpMkLst>
        </pc:cxnChg>
        <pc:cxnChg chg="add del mod">
          <ac:chgData name="Konstantinos Tsilimparis" userId="5f0b1c652cf3114e" providerId="LiveId" clId="{7685BBCC-42A1-4C06-926E-1C1AB461263B}" dt="2024-08-12T11:43:00.916" v="244" actId="21"/>
          <ac:cxnSpMkLst>
            <pc:docMk/>
            <pc:sldMk cId="898538650" sldId="351"/>
            <ac:cxnSpMk id="19" creationId="{F52F4DEF-C94E-9C2A-D036-2FA52C8EB01B}"/>
          </ac:cxnSpMkLst>
        </pc:cxnChg>
        <pc:cxnChg chg="add del mod">
          <ac:chgData name="Konstantinos Tsilimparis" userId="5f0b1c652cf3114e" providerId="LiveId" clId="{7685BBCC-42A1-4C06-926E-1C1AB461263B}" dt="2024-08-12T11:43:00.916" v="244" actId="21"/>
          <ac:cxnSpMkLst>
            <pc:docMk/>
            <pc:sldMk cId="898538650" sldId="351"/>
            <ac:cxnSpMk id="20" creationId="{77A42D70-739F-9794-27ED-FC428BD2DF15}"/>
          </ac:cxnSpMkLst>
        </pc:cxnChg>
        <pc:cxnChg chg="mod">
          <ac:chgData name="Konstantinos Tsilimparis" userId="5f0b1c652cf3114e" providerId="LiveId" clId="{7685BBCC-42A1-4C06-926E-1C1AB461263B}" dt="2024-08-12T11:31:02.280" v="68"/>
          <ac:cxnSpMkLst>
            <pc:docMk/>
            <pc:sldMk cId="898538650" sldId="351"/>
            <ac:cxnSpMk id="33" creationId="{D2902C76-6EB9-864E-22A7-AA014F0CBA7C}"/>
          </ac:cxnSpMkLst>
        </pc:cxnChg>
        <pc:cxnChg chg="mod">
          <ac:chgData name="Konstantinos Tsilimparis" userId="5f0b1c652cf3114e" providerId="LiveId" clId="{7685BBCC-42A1-4C06-926E-1C1AB461263B}" dt="2024-08-12T11:31:02.280" v="68"/>
          <ac:cxnSpMkLst>
            <pc:docMk/>
            <pc:sldMk cId="898538650" sldId="351"/>
            <ac:cxnSpMk id="34" creationId="{A8BA343D-BA26-8C47-36C3-AB04AECF9227}"/>
          </ac:cxnSpMkLst>
        </pc:cxnChg>
        <pc:cxnChg chg="mod">
          <ac:chgData name="Konstantinos Tsilimparis" userId="5f0b1c652cf3114e" providerId="LiveId" clId="{7685BBCC-42A1-4C06-926E-1C1AB461263B}" dt="2024-08-12T11:59:03.061" v="776" actId="14861"/>
          <ac:cxnSpMkLst>
            <pc:docMk/>
            <pc:sldMk cId="898538650" sldId="351"/>
            <ac:cxnSpMk id="35" creationId="{52470F97-E773-AB0D-A170-0E2D1E2A5C56}"/>
          </ac:cxnSpMkLst>
        </pc:cxnChg>
        <pc:cxnChg chg="add mod">
          <ac:chgData name="Konstantinos Tsilimparis" userId="5f0b1c652cf3114e" providerId="LiveId" clId="{7685BBCC-42A1-4C06-926E-1C1AB461263B}" dt="2024-08-12T11:38:54.255" v="169" actId="164"/>
          <ac:cxnSpMkLst>
            <pc:docMk/>
            <pc:sldMk cId="898538650" sldId="351"/>
            <ac:cxnSpMk id="39" creationId="{B297FC90-7693-DECB-E6F1-AACACCAFCFB1}"/>
          </ac:cxnSpMkLst>
        </pc:cxnChg>
        <pc:cxnChg chg="add mod">
          <ac:chgData name="Konstantinos Tsilimparis" userId="5f0b1c652cf3114e" providerId="LiveId" clId="{7685BBCC-42A1-4C06-926E-1C1AB461263B}" dt="2024-08-12T11:38:54.255" v="169" actId="164"/>
          <ac:cxnSpMkLst>
            <pc:docMk/>
            <pc:sldMk cId="898538650" sldId="351"/>
            <ac:cxnSpMk id="40" creationId="{F907E1FC-76BA-E99A-E87E-2000AA2B41D9}"/>
          </ac:cxnSpMkLst>
        </pc:cxnChg>
        <pc:cxnChg chg="add mod">
          <ac:chgData name="Konstantinos Tsilimparis" userId="5f0b1c652cf3114e" providerId="LiveId" clId="{7685BBCC-42A1-4C06-926E-1C1AB461263B}" dt="2024-08-12T11:38:54.255" v="169" actId="164"/>
          <ac:cxnSpMkLst>
            <pc:docMk/>
            <pc:sldMk cId="898538650" sldId="351"/>
            <ac:cxnSpMk id="41" creationId="{04594877-58FB-22AC-79ED-C2EAD3169043}"/>
          </ac:cxnSpMkLst>
        </pc:cxnChg>
        <pc:cxnChg chg="add mod">
          <ac:chgData name="Konstantinos Tsilimparis" userId="5f0b1c652cf3114e" providerId="LiveId" clId="{7685BBCC-42A1-4C06-926E-1C1AB461263B}" dt="2024-08-12T11:38:54.255" v="169" actId="164"/>
          <ac:cxnSpMkLst>
            <pc:docMk/>
            <pc:sldMk cId="898538650" sldId="351"/>
            <ac:cxnSpMk id="42" creationId="{1887B6F5-F840-A722-010E-443585ACA422}"/>
          </ac:cxnSpMkLst>
        </pc:cxnChg>
        <pc:cxnChg chg="add mod">
          <ac:chgData name="Konstantinos Tsilimparis" userId="5f0b1c652cf3114e" providerId="LiveId" clId="{7685BBCC-42A1-4C06-926E-1C1AB461263B}" dt="2024-08-12T11:39:51.073" v="204" actId="1037"/>
          <ac:cxnSpMkLst>
            <pc:docMk/>
            <pc:sldMk cId="898538650" sldId="351"/>
            <ac:cxnSpMk id="45" creationId="{B5FA82C2-E44F-7C4A-FE8C-91912100495B}"/>
          </ac:cxnSpMkLst>
        </pc:cxnChg>
        <pc:cxnChg chg="add mod">
          <ac:chgData name="Konstantinos Tsilimparis" userId="5f0b1c652cf3114e" providerId="LiveId" clId="{7685BBCC-42A1-4C06-926E-1C1AB461263B}" dt="2024-08-12T11:38:54.255" v="169" actId="164"/>
          <ac:cxnSpMkLst>
            <pc:docMk/>
            <pc:sldMk cId="898538650" sldId="351"/>
            <ac:cxnSpMk id="46" creationId="{3A5E262A-5D01-C7E2-CA0B-3C351736C821}"/>
          </ac:cxnSpMkLst>
        </pc:cxnChg>
        <pc:cxnChg chg="add mod">
          <ac:chgData name="Konstantinos Tsilimparis" userId="5f0b1c652cf3114e" providerId="LiveId" clId="{7685BBCC-42A1-4C06-926E-1C1AB461263B}" dt="2024-08-12T11:38:54.255" v="169" actId="164"/>
          <ac:cxnSpMkLst>
            <pc:docMk/>
            <pc:sldMk cId="898538650" sldId="351"/>
            <ac:cxnSpMk id="47" creationId="{64EAA612-AE5B-1E79-8AEA-F6B9728EDA9C}"/>
          </ac:cxnSpMkLst>
        </pc:cxnChg>
        <pc:cxnChg chg="add mod">
          <ac:chgData name="Konstantinos Tsilimparis" userId="5f0b1c652cf3114e" providerId="LiveId" clId="{7685BBCC-42A1-4C06-926E-1C1AB461263B}" dt="2024-08-12T11:38:54.255" v="169" actId="164"/>
          <ac:cxnSpMkLst>
            <pc:docMk/>
            <pc:sldMk cId="898538650" sldId="351"/>
            <ac:cxnSpMk id="48" creationId="{627256F8-69A3-FEDA-83F3-DDFEF40FDB9A}"/>
          </ac:cxnSpMkLst>
        </pc:cxnChg>
        <pc:cxnChg chg="add mod">
          <ac:chgData name="Konstantinos Tsilimparis" userId="5f0b1c652cf3114e" providerId="LiveId" clId="{7685BBCC-42A1-4C06-926E-1C1AB461263B}" dt="2024-08-12T11:39:57.677" v="205" actId="1038"/>
          <ac:cxnSpMkLst>
            <pc:docMk/>
            <pc:sldMk cId="898538650" sldId="351"/>
            <ac:cxnSpMk id="49" creationId="{BAF3B63D-BB19-B013-0AA7-56B6CBFF137F}"/>
          </ac:cxnSpMkLst>
        </pc:cxnChg>
        <pc:cxnChg chg="add mod">
          <ac:chgData name="Konstantinos Tsilimparis" userId="5f0b1c652cf3114e" providerId="LiveId" clId="{7685BBCC-42A1-4C06-926E-1C1AB461263B}" dt="2024-08-12T11:38:54.255" v="169" actId="164"/>
          <ac:cxnSpMkLst>
            <pc:docMk/>
            <pc:sldMk cId="898538650" sldId="351"/>
            <ac:cxnSpMk id="50" creationId="{FA195FBF-5F33-BF84-6E3D-E619665341F6}"/>
          </ac:cxnSpMkLst>
        </pc:cxnChg>
        <pc:cxnChg chg="add mod">
          <ac:chgData name="Konstantinos Tsilimparis" userId="5f0b1c652cf3114e" providerId="LiveId" clId="{7685BBCC-42A1-4C06-926E-1C1AB461263B}" dt="2024-08-12T11:38:54.255" v="169" actId="164"/>
          <ac:cxnSpMkLst>
            <pc:docMk/>
            <pc:sldMk cId="898538650" sldId="351"/>
            <ac:cxnSpMk id="51" creationId="{BC630425-22B4-0445-7764-00BC30207016}"/>
          </ac:cxnSpMkLst>
        </pc:cxnChg>
        <pc:cxnChg chg="add mod">
          <ac:chgData name="Konstantinos Tsilimparis" userId="5f0b1c652cf3114e" providerId="LiveId" clId="{7685BBCC-42A1-4C06-926E-1C1AB461263B}" dt="2024-08-12T14:34:31.973" v="3847" actId="1036"/>
          <ac:cxnSpMkLst>
            <pc:docMk/>
            <pc:sldMk cId="898538650" sldId="351"/>
            <ac:cxnSpMk id="60" creationId="{F52F4DEF-C94E-9C2A-D036-2FA52C8EB01B}"/>
          </ac:cxnSpMkLst>
        </pc:cxnChg>
        <pc:cxnChg chg="add mod">
          <ac:chgData name="Konstantinos Tsilimparis" userId="5f0b1c652cf3114e" providerId="LiveId" clId="{7685BBCC-42A1-4C06-926E-1C1AB461263B}" dt="2024-08-12T14:34:31.973" v="3847" actId="1036"/>
          <ac:cxnSpMkLst>
            <pc:docMk/>
            <pc:sldMk cId="898538650" sldId="351"/>
            <ac:cxnSpMk id="61" creationId="{77A42D70-739F-9794-27ED-FC428BD2DF15}"/>
          </ac:cxnSpMkLst>
        </pc:cxnChg>
        <pc:cxnChg chg="add del mod">
          <ac:chgData name="Konstantinos Tsilimparis" userId="5f0b1c652cf3114e" providerId="LiveId" clId="{7685BBCC-42A1-4C06-926E-1C1AB461263B}" dt="2024-08-18T15:30:31.832" v="23398" actId="478"/>
          <ac:cxnSpMkLst>
            <pc:docMk/>
            <pc:sldMk cId="898538650" sldId="351"/>
            <ac:cxnSpMk id="63" creationId="{42228F5A-4419-FF56-7ED0-E9E3CF26BDDD}"/>
          </ac:cxnSpMkLst>
        </pc:cxnChg>
      </pc:sldChg>
      <pc:sldChg chg="addSp delSp modSp new del mod delAnim modAnim modNotesTx">
        <pc:chgData name="Konstantinos Tsilimparis" userId="5f0b1c652cf3114e" providerId="LiveId" clId="{7685BBCC-42A1-4C06-926E-1C1AB461263B}" dt="2024-08-16T13:33:27.694" v="13601" actId="47"/>
        <pc:sldMkLst>
          <pc:docMk/>
          <pc:sldMk cId="2196453725" sldId="352"/>
        </pc:sldMkLst>
        <pc:spChg chg="del">
          <ac:chgData name="Konstantinos Tsilimparis" userId="5f0b1c652cf3114e" providerId="LiveId" clId="{7685BBCC-42A1-4C06-926E-1C1AB461263B}" dt="2024-08-12T12:01:01.532" v="782" actId="478"/>
          <ac:spMkLst>
            <pc:docMk/>
            <pc:sldMk cId="2196453725" sldId="352"/>
            <ac:spMk id="2" creationId="{3845A7CF-8872-0A9E-08DD-E9B0C6D379A4}"/>
          </ac:spMkLst>
        </pc:spChg>
        <pc:spChg chg="del">
          <ac:chgData name="Konstantinos Tsilimparis" userId="5f0b1c652cf3114e" providerId="LiveId" clId="{7685BBCC-42A1-4C06-926E-1C1AB461263B}" dt="2024-08-12T13:01:17.534" v="2589" actId="478"/>
          <ac:spMkLst>
            <pc:docMk/>
            <pc:sldMk cId="2196453725" sldId="352"/>
            <ac:spMk id="3" creationId="{112F7B86-D02A-549C-A7F4-392649E860E9}"/>
          </ac:spMkLst>
        </pc:spChg>
        <pc:spChg chg="mod">
          <ac:chgData name="Konstantinos Tsilimparis" userId="5f0b1c652cf3114e" providerId="LiveId" clId="{7685BBCC-42A1-4C06-926E-1C1AB461263B}" dt="2024-08-15T18:19:04.145" v="9539" actId="1076"/>
          <ac:spMkLst>
            <pc:docMk/>
            <pc:sldMk cId="2196453725" sldId="352"/>
            <ac:spMk id="4" creationId="{06DCAFE5-BDF7-322F-7B57-BF8EF37B8C07}"/>
          </ac:spMkLst>
        </pc:spChg>
        <pc:spChg chg="add del mod">
          <ac:chgData name="Konstantinos Tsilimparis" userId="5f0b1c652cf3114e" providerId="LiveId" clId="{7685BBCC-42A1-4C06-926E-1C1AB461263B}" dt="2024-08-15T18:18:52.540" v="9533" actId="478"/>
          <ac:spMkLst>
            <pc:docMk/>
            <pc:sldMk cId="2196453725" sldId="352"/>
            <ac:spMk id="5" creationId="{12A88425-D2C8-DE71-8342-21D553808B29}"/>
          </ac:spMkLst>
        </pc:spChg>
        <pc:spChg chg="del">
          <ac:chgData name="Konstantinos Tsilimparis" userId="5f0b1c652cf3114e" providerId="LiveId" clId="{7685BBCC-42A1-4C06-926E-1C1AB461263B}" dt="2024-08-12T12:01:04.347" v="783" actId="478"/>
          <ac:spMkLst>
            <pc:docMk/>
            <pc:sldMk cId="2196453725" sldId="352"/>
            <ac:spMk id="5" creationId="{4375CEFC-19D4-E7B0-6134-EFFF9B1833E1}"/>
          </ac:spMkLst>
        </pc:spChg>
        <pc:spChg chg="add mod topLvl">
          <ac:chgData name="Konstantinos Tsilimparis" userId="5f0b1c652cf3114e" providerId="LiveId" clId="{7685BBCC-42A1-4C06-926E-1C1AB461263B}" dt="2024-08-12T12:31:47.274" v="1550" actId="165"/>
          <ac:spMkLst>
            <pc:docMk/>
            <pc:sldMk cId="2196453725" sldId="352"/>
            <ac:spMk id="8" creationId="{24AB7112-DF39-01B4-358B-1FB3DEA87CF5}"/>
          </ac:spMkLst>
        </pc:spChg>
        <pc:spChg chg="add mod">
          <ac:chgData name="Konstantinos Tsilimparis" userId="5f0b1c652cf3114e" providerId="LiveId" clId="{7685BBCC-42A1-4C06-926E-1C1AB461263B}" dt="2024-08-12T12:31:47.274" v="1550" actId="165"/>
          <ac:spMkLst>
            <pc:docMk/>
            <pc:sldMk cId="2196453725" sldId="352"/>
            <ac:spMk id="12" creationId="{DAD6731A-33C8-3A50-C91D-48F3A85F21A8}"/>
          </ac:spMkLst>
        </pc:spChg>
        <pc:spChg chg="add mod">
          <ac:chgData name="Konstantinos Tsilimparis" userId="5f0b1c652cf3114e" providerId="LiveId" clId="{7685BBCC-42A1-4C06-926E-1C1AB461263B}" dt="2024-08-12T12:31:47.274" v="1550" actId="165"/>
          <ac:spMkLst>
            <pc:docMk/>
            <pc:sldMk cId="2196453725" sldId="352"/>
            <ac:spMk id="13" creationId="{B6CA0A81-6083-EBBF-76E0-6CC5370B600D}"/>
          </ac:spMkLst>
        </pc:spChg>
        <pc:spChg chg="add mod">
          <ac:chgData name="Konstantinos Tsilimparis" userId="5f0b1c652cf3114e" providerId="LiveId" clId="{7685BBCC-42A1-4C06-926E-1C1AB461263B}" dt="2024-08-12T12:31:47.274" v="1550" actId="165"/>
          <ac:spMkLst>
            <pc:docMk/>
            <pc:sldMk cId="2196453725" sldId="352"/>
            <ac:spMk id="15" creationId="{B0167959-9A06-1DFB-45C7-ABE700838C0F}"/>
          </ac:spMkLst>
        </pc:spChg>
        <pc:spChg chg="add del mod">
          <ac:chgData name="Konstantinos Tsilimparis" userId="5f0b1c652cf3114e" providerId="LiveId" clId="{7685BBCC-42A1-4C06-926E-1C1AB461263B}" dt="2024-08-15T18:08:07.047" v="9525" actId="478"/>
          <ac:spMkLst>
            <pc:docMk/>
            <pc:sldMk cId="2196453725" sldId="352"/>
            <ac:spMk id="16" creationId="{75948E36-F24E-73DE-3246-088538537BDC}"/>
          </ac:spMkLst>
        </pc:spChg>
        <pc:spChg chg="add mod ord">
          <ac:chgData name="Konstantinos Tsilimparis" userId="5f0b1c652cf3114e" providerId="LiveId" clId="{7685BBCC-42A1-4C06-926E-1C1AB461263B}" dt="2024-08-15T18:37:31.622" v="9830" actId="166"/>
          <ac:spMkLst>
            <pc:docMk/>
            <pc:sldMk cId="2196453725" sldId="352"/>
            <ac:spMk id="21" creationId="{263F4638-D4D1-84DF-1BBC-1081E1C8A217}"/>
          </ac:spMkLst>
        </pc:spChg>
        <pc:spChg chg="add del mod topLvl">
          <ac:chgData name="Konstantinos Tsilimparis" userId="5f0b1c652cf3114e" providerId="LiveId" clId="{7685BBCC-42A1-4C06-926E-1C1AB461263B}" dt="2024-08-15T18:19:00.632" v="9537" actId="478"/>
          <ac:spMkLst>
            <pc:docMk/>
            <pc:sldMk cId="2196453725" sldId="352"/>
            <ac:spMk id="23" creationId="{B209EC32-F3B4-AB93-B4FD-6967917D5EE4}"/>
          </ac:spMkLst>
        </pc:spChg>
        <pc:spChg chg="add del mod topLvl">
          <ac:chgData name="Konstantinos Tsilimparis" userId="5f0b1c652cf3114e" providerId="LiveId" clId="{7685BBCC-42A1-4C06-926E-1C1AB461263B}" dt="2024-08-15T18:18:52.540" v="9533" actId="478"/>
          <ac:spMkLst>
            <pc:docMk/>
            <pc:sldMk cId="2196453725" sldId="352"/>
            <ac:spMk id="24" creationId="{5619C38B-6C33-386F-0C28-76AA4E240986}"/>
          </ac:spMkLst>
        </pc:spChg>
        <pc:spChg chg="add del mod topLvl">
          <ac:chgData name="Konstantinos Tsilimparis" userId="5f0b1c652cf3114e" providerId="LiveId" clId="{7685BBCC-42A1-4C06-926E-1C1AB461263B}" dt="2024-08-15T18:18:52.540" v="9533" actId="478"/>
          <ac:spMkLst>
            <pc:docMk/>
            <pc:sldMk cId="2196453725" sldId="352"/>
            <ac:spMk id="25" creationId="{515E5F7E-4138-B813-4006-FB4696A3BE83}"/>
          </ac:spMkLst>
        </pc:spChg>
        <pc:spChg chg="add del mod topLvl">
          <ac:chgData name="Konstantinos Tsilimparis" userId="5f0b1c652cf3114e" providerId="LiveId" clId="{7685BBCC-42A1-4C06-926E-1C1AB461263B}" dt="2024-08-15T18:18:52.540" v="9533" actId="478"/>
          <ac:spMkLst>
            <pc:docMk/>
            <pc:sldMk cId="2196453725" sldId="352"/>
            <ac:spMk id="26" creationId="{C0695EB0-B093-5E66-07D5-514C463332D9}"/>
          </ac:spMkLst>
        </pc:spChg>
        <pc:spChg chg="add del mod topLvl">
          <ac:chgData name="Konstantinos Tsilimparis" userId="5f0b1c652cf3114e" providerId="LiveId" clId="{7685BBCC-42A1-4C06-926E-1C1AB461263B}" dt="2024-08-15T18:18:52.540" v="9533" actId="478"/>
          <ac:spMkLst>
            <pc:docMk/>
            <pc:sldMk cId="2196453725" sldId="352"/>
            <ac:spMk id="27" creationId="{F13B1A93-601B-F2E9-0D12-399ACA1185FA}"/>
          </ac:spMkLst>
        </pc:spChg>
        <pc:spChg chg="add del mod topLvl">
          <ac:chgData name="Konstantinos Tsilimparis" userId="5f0b1c652cf3114e" providerId="LiveId" clId="{7685BBCC-42A1-4C06-926E-1C1AB461263B}" dt="2024-08-15T18:18:52.540" v="9533" actId="478"/>
          <ac:spMkLst>
            <pc:docMk/>
            <pc:sldMk cId="2196453725" sldId="352"/>
            <ac:spMk id="28" creationId="{A96ABB21-3565-6108-83F1-61910996759B}"/>
          </ac:spMkLst>
        </pc:spChg>
        <pc:spChg chg="add del mod topLvl">
          <ac:chgData name="Konstantinos Tsilimparis" userId="5f0b1c652cf3114e" providerId="LiveId" clId="{7685BBCC-42A1-4C06-926E-1C1AB461263B}" dt="2024-08-15T18:18:52.540" v="9533" actId="478"/>
          <ac:spMkLst>
            <pc:docMk/>
            <pc:sldMk cId="2196453725" sldId="352"/>
            <ac:spMk id="29" creationId="{D979A02B-0890-39EA-1FF5-BA17363789DA}"/>
          </ac:spMkLst>
        </pc:spChg>
        <pc:spChg chg="add del mod topLvl">
          <ac:chgData name="Konstantinos Tsilimparis" userId="5f0b1c652cf3114e" providerId="LiveId" clId="{7685BBCC-42A1-4C06-926E-1C1AB461263B}" dt="2024-08-15T18:18:52.540" v="9533" actId="478"/>
          <ac:spMkLst>
            <pc:docMk/>
            <pc:sldMk cId="2196453725" sldId="352"/>
            <ac:spMk id="30" creationId="{3515C59C-FA2E-BA34-CDDA-6CD1572D34BE}"/>
          </ac:spMkLst>
        </pc:spChg>
        <pc:spChg chg="add del mod topLvl">
          <ac:chgData name="Konstantinos Tsilimparis" userId="5f0b1c652cf3114e" providerId="LiveId" clId="{7685BBCC-42A1-4C06-926E-1C1AB461263B}" dt="2024-08-15T18:18:52.540" v="9533" actId="478"/>
          <ac:spMkLst>
            <pc:docMk/>
            <pc:sldMk cId="2196453725" sldId="352"/>
            <ac:spMk id="31" creationId="{47251579-DC2F-6A30-1E0E-019C1A6569AA}"/>
          </ac:spMkLst>
        </pc:spChg>
        <pc:spChg chg="add del mod topLvl">
          <ac:chgData name="Konstantinos Tsilimparis" userId="5f0b1c652cf3114e" providerId="LiveId" clId="{7685BBCC-42A1-4C06-926E-1C1AB461263B}" dt="2024-08-15T18:18:52.540" v="9533" actId="478"/>
          <ac:spMkLst>
            <pc:docMk/>
            <pc:sldMk cId="2196453725" sldId="352"/>
            <ac:spMk id="32" creationId="{F2DE968B-E80B-8468-3A05-E8521E02E196}"/>
          </ac:spMkLst>
        </pc:spChg>
        <pc:spChg chg="add del mod topLvl">
          <ac:chgData name="Konstantinos Tsilimparis" userId="5f0b1c652cf3114e" providerId="LiveId" clId="{7685BBCC-42A1-4C06-926E-1C1AB461263B}" dt="2024-08-15T18:18:52.540" v="9533" actId="478"/>
          <ac:spMkLst>
            <pc:docMk/>
            <pc:sldMk cId="2196453725" sldId="352"/>
            <ac:spMk id="33" creationId="{EB0447F2-C807-63CE-26E6-E43D871D0018}"/>
          </ac:spMkLst>
        </pc:spChg>
        <pc:spChg chg="add del mod topLvl">
          <ac:chgData name="Konstantinos Tsilimparis" userId="5f0b1c652cf3114e" providerId="LiveId" clId="{7685BBCC-42A1-4C06-926E-1C1AB461263B}" dt="2024-08-15T18:18:52.540" v="9533" actId="478"/>
          <ac:spMkLst>
            <pc:docMk/>
            <pc:sldMk cId="2196453725" sldId="352"/>
            <ac:spMk id="34" creationId="{1AFE898D-23FF-4BBB-5526-FC55B0FC8264}"/>
          </ac:spMkLst>
        </pc:spChg>
        <pc:spChg chg="add del mod topLvl">
          <ac:chgData name="Konstantinos Tsilimparis" userId="5f0b1c652cf3114e" providerId="LiveId" clId="{7685BBCC-42A1-4C06-926E-1C1AB461263B}" dt="2024-08-15T18:18:52.540" v="9533" actId="478"/>
          <ac:spMkLst>
            <pc:docMk/>
            <pc:sldMk cId="2196453725" sldId="352"/>
            <ac:spMk id="35" creationId="{8DADD223-9008-3DBE-0AC9-2089A232FEC3}"/>
          </ac:spMkLst>
        </pc:spChg>
        <pc:spChg chg="add del mod topLvl">
          <ac:chgData name="Konstantinos Tsilimparis" userId="5f0b1c652cf3114e" providerId="LiveId" clId="{7685BBCC-42A1-4C06-926E-1C1AB461263B}" dt="2024-08-15T18:18:52.540" v="9533" actId="478"/>
          <ac:spMkLst>
            <pc:docMk/>
            <pc:sldMk cId="2196453725" sldId="352"/>
            <ac:spMk id="36" creationId="{BDCA2622-CAF9-1D21-AEDB-E904E51D5B52}"/>
          </ac:spMkLst>
        </pc:spChg>
        <pc:spChg chg="add del mod topLvl">
          <ac:chgData name="Konstantinos Tsilimparis" userId="5f0b1c652cf3114e" providerId="LiveId" clId="{7685BBCC-42A1-4C06-926E-1C1AB461263B}" dt="2024-08-15T18:18:58.407" v="9536" actId="478"/>
          <ac:spMkLst>
            <pc:docMk/>
            <pc:sldMk cId="2196453725" sldId="352"/>
            <ac:spMk id="37" creationId="{D5ADDA65-B633-847B-C7EE-EF2B879064ED}"/>
          </ac:spMkLst>
        </pc:spChg>
        <pc:spChg chg="add del mod topLvl">
          <ac:chgData name="Konstantinos Tsilimparis" userId="5f0b1c652cf3114e" providerId="LiveId" clId="{7685BBCC-42A1-4C06-926E-1C1AB461263B}" dt="2024-08-15T18:18:52.540" v="9533" actId="478"/>
          <ac:spMkLst>
            <pc:docMk/>
            <pc:sldMk cId="2196453725" sldId="352"/>
            <ac:spMk id="38" creationId="{2D4120FF-4578-AF92-F215-76D25F698313}"/>
          </ac:spMkLst>
        </pc:spChg>
        <pc:spChg chg="add del mod">
          <ac:chgData name="Konstantinos Tsilimparis" userId="5f0b1c652cf3114e" providerId="LiveId" clId="{7685BBCC-42A1-4C06-926E-1C1AB461263B}" dt="2024-08-15T18:18:52.540" v="9533" actId="478"/>
          <ac:spMkLst>
            <pc:docMk/>
            <pc:sldMk cId="2196453725" sldId="352"/>
            <ac:spMk id="39" creationId="{F6E02CC0-4B6B-DA79-C969-45F4F8856103}"/>
          </ac:spMkLst>
        </pc:spChg>
        <pc:spChg chg="add del mod">
          <ac:chgData name="Konstantinos Tsilimparis" userId="5f0b1c652cf3114e" providerId="LiveId" clId="{7685BBCC-42A1-4C06-926E-1C1AB461263B}" dt="2024-08-15T18:18:52.540" v="9533" actId="478"/>
          <ac:spMkLst>
            <pc:docMk/>
            <pc:sldMk cId="2196453725" sldId="352"/>
            <ac:spMk id="42" creationId="{CE7A7F33-1E52-9A0E-121C-4E9505440F95}"/>
          </ac:spMkLst>
        </pc:spChg>
        <pc:spChg chg="add mod">
          <ac:chgData name="Konstantinos Tsilimparis" userId="5f0b1c652cf3114e" providerId="LiveId" clId="{7685BBCC-42A1-4C06-926E-1C1AB461263B}" dt="2024-08-12T12:35:01.654" v="1648" actId="1076"/>
          <ac:spMkLst>
            <pc:docMk/>
            <pc:sldMk cId="2196453725" sldId="352"/>
            <ac:spMk id="50" creationId="{DC3809E7-1FFC-5E15-0980-F16D886859B6}"/>
          </ac:spMkLst>
        </pc:spChg>
        <pc:spChg chg="add mod">
          <ac:chgData name="Konstantinos Tsilimparis" userId="5f0b1c652cf3114e" providerId="LiveId" clId="{7685BBCC-42A1-4C06-926E-1C1AB461263B}" dt="2024-08-15T18:23:42.525" v="9623" actId="164"/>
          <ac:spMkLst>
            <pc:docMk/>
            <pc:sldMk cId="2196453725" sldId="352"/>
            <ac:spMk id="51" creationId="{FD2991C4-DF2F-D153-C60A-DC1A1A5241E0}"/>
          </ac:spMkLst>
        </pc:spChg>
        <pc:spChg chg="add mod">
          <ac:chgData name="Konstantinos Tsilimparis" userId="5f0b1c652cf3114e" providerId="LiveId" clId="{7685BBCC-42A1-4C06-926E-1C1AB461263B}" dt="2024-08-15T18:23:42.525" v="9623" actId="164"/>
          <ac:spMkLst>
            <pc:docMk/>
            <pc:sldMk cId="2196453725" sldId="352"/>
            <ac:spMk id="53" creationId="{960311F0-FAA4-BF63-B254-7DFD5DA97B6A}"/>
          </ac:spMkLst>
        </pc:spChg>
        <pc:spChg chg="add mod">
          <ac:chgData name="Konstantinos Tsilimparis" userId="5f0b1c652cf3114e" providerId="LiveId" clId="{7685BBCC-42A1-4C06-926E-1C1AB461263B}" dt="2024-08-15T18:22:36.493" v="9584"/>
          <ac:spMkLst>
            <pc:docMk/>
            <pc:sldMk cId="2196453725" sldId="352"/>
            <ac:spMk id="54" creationId="{3ACE2260-C193-6C24-92AD-6E04E6E864E5}"/>
          </ac:spMkLst>
        </pc:spChg>
        <pc:spChg chg="add mod">
          <ac:chgData name="Konstantinos Tsilimparis" userId="5f0b1c652cf3114e" providerId="LiveId" clId="{7685BBCC-42A1-4C06-926E-1C1AB461263B}" dt="2024-08-15T18:22:36.493" v="9584"/>
          <ac:spMkLst>
            <pc:docMk/>
            <pc:sldMk cId="2196453725" sldId="352"/>
            <ac:spMk id="57" creationId="{208C7AFC-3CA5-3E5B-A84C-C1508658F0FA}"/>
          </ac:spMkLst>
        </pc:spChg>
        <pc:spChg chg="mod">
          <ac:chgData name="Konstantinos Tsilimparis" userId="5f0b1c652cf3114e" providerId="LiveId" clId="{7685BBCC-42A1-4C06-926E-1C1AB461263B}" dt="2024-08-12T12:42:57.196" v="1772"/>
          <ac:spMkLst>
            <pc:docMk/>
            <pc:sldMk cId="2196453725" sldId="352"/>
            <ac:spMk id="60" creationId="{E1A429D9-975F-957F-2102-83B7253B3871}"/>
          </ac:spMkLst>
        </pc:spChg>
        <pc:spChg chg="add mod">
          <ac:chgData name="Konstantinos Tsilimparis" userId="5f0b1c652cf3114e" providerId="LiveId" clId="{7685BBCC-42A1-4C06-926E-1C1AB461263B}" dt="2024-08-15T18:23:42.525" v="9623" actId="164"/>
          <ac:spMkLst>
            <pc:docMk/>
            <pc:sldMk cId="2196453725" sldId="352"/>
            <ac:spMk id="60" creationId="{F6210F96-A85A-1DD0-334A-F55EAAB54366}"/>
          </ac:spMkLst>
        </pc:spChg>
        <pc:spChg chg="add mod">
          <ac:chgData name="Konstantinos Tsilimparis" userId="5f0b1c652cf3114e" providerId="LiveId" clId="{7685BBCC-42A1-4C06-926E-1C1AB461263B}" dt="2024-08-15T18:23:42.525" v="9623" actId="164"/>
          <ac:spMkLst>
            <pc:docMk/>
            <pc:sldMk cId="2196453725" sldId="352"/>
            <ac:spMk id="61" creationId="{64A72197-5B29-3666-6356-870297B6BD58}"/>
          </ac:spMkLst>
        </pc:spChg>
        <pc:spChg chg="mod">
          <ac:chgData name="Konstantinos Tsilimparis" userId="5f0b1c652cf3114e" providerId="LiveId" clId="{7685BBCC-42A1-4C06-926E-1C1AB461263B}" dt="2024-08-12T12:42:57.196" v="1772"/>
          <ac:spMkLst>
            <pc:docMk/>
            <pc:sldMk cId="2196453725" sldId="352"/>
            <ac:spMk id="64" creationId="{787D4124-E41B-2E37-D9DA-3F9EE38B050E}"/>
          </ac:spMkLst>
        </pc:spChg>
        <pc:spChg chg="mod">
          <ac:chgData name="Konstantinos Tsilimparis" userId="5f0b1c652cf3114e" providerId="LiveId" clId="{7685BBCC-42A1-4C06-926E-1C1AB461263B}" dt="2024-08-12T12:42:57.196" v="1772"/>
          <ac:spMkLst>
            <pc:docMk/>
            <pc:sldMk cId="2196453725" sldId="352"/>
            <ac:spMk id="65" creationId="{C8E2BF80-AFD1-11A9-E3A5-D2F180D2BC8B}"/>
          </ac:spMkLst>
        </pc:spChg>
        <pc:spChg chg="add mod">
          <ac:chgData name="Konstantinos Tsilimparis" userId="5f0b1c652cf3114e" providerId="LiveId" clId="{7685BBCC-42A1-4C06-926E-1C1AB461263B}" dt="2024-08-15T18:24:55.034" v="9639" actId="14861"/>
          <ac:spMkLst>
            <pc:docMk/>
            <pc:sldMk cId="2196453725" sldId="352"/>
            <ac:spMk id="66" creationId="{3F18C430-B98A-EB35-32E5-8E16CC898DBB}"/>
          </ac:spMkLst>
        </pc:spChg>
        <pc:spChg chg="mod">
          <ac:chgData name="Konstantinos Tsilimparis" userId="5f0b1c652cf3114e" providerId="LiveId" clId="{7685BBCC-42A1-4C06-926E-1C1AB461263B}" dt="2024-08-12T12:42:57.196" v="1772"/>
          <ac:spMkLst>
            <pc:docMk/>
            <pc:sldMk cId="2196453725" sldId="352"/>
            <ac:spMk id="67" creationId="{593F4187-A89C-94EC-D4E0-84588407B030}"/>
          </ac:spMkLst>
        </pc:spChg>
        <pc:spChg chg="add mod">
          <ac:chgData name="Konstantinos Tsilimparis" userId="5f0b1c652cf3114e" providerId="LiveId" clId="{7685BBCC-42A1-4C06-926E-1C1AB461263B}" dt="2024-08-15T18:24:59.927" v="9642" actId="14100"/>
          <ac:spMkLst>
            <pc:docMk/>
            <pc:sldMk cId="2196453725" sldId="352"/>
            <ac:spMk id="67" creationId="{FC2A94B8-98E2-526C-0CF2-82D5CE6BB92C}"/>
          </ac:spMkLst>
        </pc:spChg>
        <pc:spChg chg="mod">
          <ac:chgData name="Konstantinos Tsilimparis" userId="5f0b1c652cf3114e" providerId="LiveId" clId="{7685BBCC-42A1-4C06-926E-1C1AB461263B}" dt="2024-08-12T12:42:57.196" v="1772"/>
          <ac:spMkLst>
            <pc:docMk/>
            <pc:sldMk cId="2196453725" sldId="352"/>
            <ac:spMk id="68" creationId="{500D0219-6FB4-8687-1026-257FB2CAB50C}"/>
          </ac:spMkLst>
        </pc:spChg>
        <pc:spChg chg="add mod">
          <ac:chgData name="Konstantinos Tsilimparis" userId="5f0b1c652cf3114e" providerId="LiveId" clId="{7685BBCC-42A1-4C06-926E-1C1AB461263B}" dt="2024-08-15T18:25:28.217" v="9648" actId="1035"/>
          <ac:spMkLst>
            <pc:docMk/>
            <pc:sldMk cId="2196453725" sldId="352"/>
            <ac:spMk id="68" creationId="{DD6F25A9-06E6-68AF-7645-9648ED224A35}"/>
          </ac:spMkLst>
        </pc:spChg>
        <pc:spChg chg="add mod">
          <ac:chgData name="Konstantinos Tsilimparis" userId="5f0b1c652cf3114e" providerId="LiveId" clId="{7685BBCC-42A1-4C06-926E-1C1AB461263B}" dt="2024-08-15T18:47:32.248" v="9924" actId="255"/>
          <ac:spMkLst>
            <pc:docMk/>
            <pc:sldMk cId="2196453725" sldId="352"/>
            <ac:spMk id="71" creationId="{7D06B595-656E-5348-6A73-5264E6DC0825}"/>
          </ac:spMkLst>
        </pc:spChg>
        <pc:spChg chg="add mod">
          <ac:chgData name="Konstantinos Tsilimparis" userId="5f0b1c652cf3114e" providerId="LiveId" clId="{7685BBCC-42A1-4C06-926E-1C1AB461263B}" dt="2024-08-15T18:47:31.517" v="9923" actId="255"/>
          <ac:spMkLst>
            <pc:docMk/>
            <pc:sldMk cId="2196453725" sldId="352"/>
            <ac:spMk id="72" creationId="{134567D4-9AAC-26F1-43BB-60F34E6F56DF}"/>
          </ac:spMkLst>
        </pc:spChg>
        <pc:spChg chg="mod">
          <ac:chgData name="Konstantinos Tsilimparis" userId="5f0b1c652cf3114e" providerId="LiveId" clId="{7685BBCC-42A1-4C06-926E-1C1AB461263B}" dt="2024-08-12T12:44:31.152" v="1978"/>
          <ac:spMkLst>
            <pc:docMk/>
            <pc:sldMk cId="2196453725" sldId="352"/>
            <ac:spMk id="75" creationId="{1F661919-950B-417B-704B-6BAA243D1748}"/>
          </ac:spMkLst>
        </pc:spChg>
        <pc:spChg chg="mod">
          <ac:chgData name="Konstantinos Tsilimparis" userId="5f0b1c652cf3114e" providerId="LiveId" clId="{7685BBCC-42A1-4C06-926E-1C1AB461263B}" dt="2024-08-12T12:44:31.152" v="1978"/>
          <ac:spMkLst>
            <pc:docMk/>
            <pc:sldMk cId="2196453725" sldId="352"/>
            <ac:spMk id="79" creationId="{736A5AFD-B5AB-A76E-EE40-342BC357B102}"/>
          </ac:spMkLst>
        </pc:spChg>
        <pc:spChg chg="mod">
          <ac:chgData name="Konstantinos Tsilimparis" userId="5f0b1c652cf3114e" providerId="LiveId" clId="{7685BBCC-42A1-4C06-926E-1C1AB461263B}" dt="2024-08-12T12:44:31.152" v="1978"/>
          <ac:spMkLst>
            <pc:docMk/>
            <pc:sldMk cId="2196453725" sldId="352"/>
            <ac:spMk id="80" creationId="{14181134-2862-0DD3-17BD-3472F183FC60}"/>
          </ac:spMkLst>
        </pc:spChg>
        <pc:spChg chg="add del mod">
          <ac:chgData name="Konstantinos Tsilimparis" userId="5f0b1c652cf3114e" providerId="LiveId" clId="{7685BBCC-42A1-4C06-926E-1C1AB461263B}" dt="2024-08-15T18:05:35.956" v="9456" actId="1036"/>
          <ac:spMkLst>
            <pc:docMk/>
            <pc:sldMk cId="2196453725" sldId="352"/>
            <ac:spMk id="82" creationId="{4E3D1928-4D63-441A-7F50-BE01442715C1}"/>
          </ac:spMkLst>
        </pc:spChg>
        <pc:spChg chg="del mod">
          <ac:chgData name="Konstantinos Tsilimparis" userId="5f0b1c652cf3114e" providerId="LiveId" clId="{7685BBCC-42A1-4C06-926E-1C1AB461263B}" dt="2024-08-15T18:04:16.431" v="9409" actId="478"/>
          <ac:spMkLst>
            <pc:docMk/>
            <pc:sldMk cId="2196453725" sldId="352"/>
            <ac:spMk id="83" creationId="{D83274FE-8C72-A10D-640C-7D28F1BA4D9B}"/>
          </ac:spMkLst>
        </pc:spChg>
        <pc:spChg chg="add mod">
          <ac:chgData name="Konstantinos Tsilimparis" userId="5f0b1c652cf3114e" providerId="LiveId" clId="{7685BBCC-42A1-4C06-926E-1C1AB461263B}" dt="2024-08-15T19:02:02.060" v="10038" actId="1036"/>
          <ac:spMkLst>
            <pc:docMk/>
            <pc:sldMk cId="2196453725" sldId="352"/>
            <ac:spMk id="97" creationId="{E508DC64-4E80-4064-E39E-0F7D6D078FE7}"/>
          </ac:spMkLst>
        </pc:spChg>
        <pc:spChg chg="add mod">
          <ac:chgData name="Konstantinos Tsilimparis" userId="5f0b1c652cf3114e" providerId="LiveId" clId="{7685BBCC-42A1-4C06-926E-1C1AB461263B}" dt="2024-08-12T13:10:14.645" v="2748"/>
          <ac:spMkLst>
            <pc:docMk/>
            <pc:sldMk cId="2196453725" sldId="352"/>
            <ac:spMk id="98" creationId="{17AB6CB0-F533-AF72-3CEF-AB4BCC56FD2E}"/>
          </ac:spMkLst>
        </pc:spChg>
        <pc:spChg chg="add mod">
          <ac:chgData name="Konstantinos Tsilimparis" userId="5f0b1c652cf3114e" providerId="LiveId" clId="{7685BBCC-42A1-4C06-926E-1C1AB461263B}" dt="2024-08-15T19:02:00.673" v="10037" actId="1035"/>
          <ac:spMkLst>
            <pc:docMk/>
            <pc:sldMk cId="2196453725" sldId="352"/>
            <ac:spMk id="99" creationId="{9668E558-ACD2-5FA3-CE25-1CA3E2DE7A1C}"/>
          </ac:spMkLst>
        </pc:spChg>
        <pc:spChg chg="add mod">
          <ac:chgData name="Konstantinos Tsilimparis" userId="5f0b1c652cf3114e" providerId="LiveId" clId="{7685BBCC-42A1-4C06-926E-1C1AB461263B}" dt="2024-08-12T13:10:22.792" v="2751"/>
          <ac:spMkLst>
            <pc:docMk/>
            <pc:sldMk cId="2196453725" sldId="352"/>
            <ac:spMk id="100" creationId="{8457F079-8CE0-9D47-7B29-86F21565D7DC}"/>
          </ac:spMkLst>
        </pc:spChg>
        <pc:grpChg chg="add del mod">
          <ac:chgData name="Konstantinos Tsilimparis" userId="5f0b1c652cf3114e" providerId="LiveId" clId="{7685BBCC-42A1-4C06-926E-1C1AB461263B}" dt="2024-08-15T18:18:47.865" v="9531" actId="478"/>
          <ac:grpSpMkLst>
            <pc:docMk/>
            <pc:sldMk cId="2196453725" sldId="352"/>
            <ac:grpSpMk id="6" creationId="{FB1D2C7C-3E10-B3BA-2FD2-A22E3F9D6E0C}"/>
          </ac:grpSpMkLst>
        </pc:grpChg>
        <pc:grpChg chg="add mod topLvl">
          <ac:chgData name="Konstantinos Tsilimparis" userId="5f0b1c652cf3114e" providerId="LiveId" clId="{7685BBCC-42A1-4C06-926E-1C1AB461263B}" dt="2024-08-12T12:31:47.274" v="1550" actId="165"/>
          <ac:grpSpMkLst>
            <pc:docMk/>
            <pc:sldMk cId="2196453725" sldId="352"/>
            <ac:grpSpMk id="7" creationId="{084F5566-4B1C-0592-9977-3533962DA7C5}"/>
          </ac:grpSpMkLst>
        </pc:grpChg>
        <pc:grpChg chg="add mod">
          <ac:chgData name="Konstantinos Tsilimparis" userId="5f0b1c652cf3114e" providerId="LiveId" clId="{7685BBCC-42A1-4C06-926E-1C1AB461263B}" dt="2024-08-12T12:31:47.274" v="1550" actId="165"/>
          <ac:grpSpMkLst>
            <pc:docMk/>
            <pc:sldMk cId="2196453725" sldId="352"/>
            <ac:grpSpMk id="9" creationId="{E38845A1-983B-D758-6E38-304501E3F954}"/>
          </ac:grpSpMkLst>
        </pc:grpChg>
        <pc:grpChg chg="add mod">
          <ac:chgData name="Konstantinos Tsilimparis" userId="5f0b1c652cf3114e" providerId="LiveId" clId="{7685BBCC-42A1-4C06-926E-1C1AB461263B}" dt="2024-08-12T12:31:47.274" v="1550" actId="165"/>
          <ac:grpSpMkLst>
            <pc:docMk/>
            <pc:sldMk cId="2196453725" sldId="352"/>
            <ac:grpSpMk id="14" creationId="{5AEBFEF5-2A72-516D-C96D-2D82AD26B15D}"/>
          </ac:grpSpMkLst>
        </pc:grpChg>
        <pc:grpChg chg="add mod">
          <ac:chgData name="Konstantinos Tsilimparis" userId="5f0b1c652cf3114e" providerId="LiveId" clId="{7685BBCC-42A1-4C06-926E-1C1AB461263B}" dt="2024-08-12T12:31:47.274" v="1550" actId="165"/>
          <ac:grpSpMkLst>
            <pc:docMk/>
            <pc:sldMk cId="2196453725" sldId="352"/>
            <ac:grpSpMk id="18" creationId="{560580B5-C237-0A99-B77D-C27E9DE1F69E}"/>
          </ac:grpSpMkLst>
        </pc:grpChg>
        <pc:grpChg chg="add del mod">
          <ac:chgData name="Konstantinos Tsilimparis" userId="5f0b1c652cf3114e" providerId="LiveId" clId="{7685BBCC-42A1-4C06-926E-1C1AB461263B}" dt="2024-08-12T12:31:54.279" v="1551" actId="165"/>
          <ac:grpSpMkLst>
            <pc:docMk/>
            <pc:sldMk cId="2196453725" sldId="352"/>
            <ac:grpSpMk id="39" creationId="{EF1F153C-ACC2-1755-17C2-E193A0EE5EA7}"/>
          </ac:grpSpMkLst>
        </pc:grpChg>
        <pc:grpChg chg="add del mod">
          <ac:chgData name="Konstantinos Tsilimparis" userId="5f0b1c652cf3114e" providerId="LiveId" clId="{7685BBCC-42A1-4C06-926E-1C1AB461263B}" dt="2024-08-15T18:18:52.540" v="9533" actId="478"/>
          <ac:grpSpMkLst>
            <pc:docMk/>
            <pc:sldMk cId="2196453725" sldId="352"/>
            <ac:grpSpMk id="56" creationId="{FAAD28D6-D6E8-93CE-BD21-4B5DC0C28961}"/>
          </ac:grpSpMkLst>
        </pc:grpChg>
        <pc:grpChg chg="add mod">
          <ac:chgData name="Konstantinos Tsilimparis" userId="5f0b1c652cf3114e" providerId="LiveId" clId="{7685BBCC-42A1-4C06-926E-1C1AB461263B}" dt="2024-08-12T12:44:20.694" v="1974" actId="1035"/>
          <ac:grpSpMkLst>
            <pc:docMk/>
            <pc:sldMk cId="2196453725" sldId="352"/>
            <ac:grpSpMk id="58" creationId="{DAFEF6AA-731C-59D0-12A5-667C0F6FB3E9}"/>
          </ac:grpSpMkLst>
        </pc:grpChg>
        <pc:grpChg chg="mod">
          <ac:chgData name="Konstantinos Tsilimparis" userId="5f0b1c652cf3114e" providerId="LiveId" clId="{7685BBCC-42A1-4C06-926E-1C1AB461263B}" dt="2024-08-12T12:42:57.196" v="1772"/>
          <ac:grpSpMkLst>
            <pc:docMk/>
            <pc:sldMk cId="2196453725" sldId="352"/>
            <ac:grpSpMk id="59" creationId="{DD67FFFF-17D7-AC47-F37A-C0CA70CDFF03}"/>
          </ac:grpSpMkLst>
        </pc:grpChg>
        <pc:grpChg chg="mod">
          <ac:chgData name="Konstantinos Tsilimparis" userId="5f0b1c652cf3114e" providerId="LiveId" clId="{7685BBCC-42A1-4C06-926E-1C1AB461263B}" dt="2024-08-12T12:42:57.196" v="1772"/>
          <ac:grpSpMkLst>
            <pc:docMk/>
            <pc:sldMk cId="2196453725" sldId="352"/>
            <ac:grpSpMk id="61" creationId="{078F5D7C-AB3D-558C-A5AB-00C332E9EC53}"/>
          </ac:grpSpMkLst>
        </pc:grpChg>
        <pc:grpChg chg="add mod">
          <ac:chgData name="Konstantinos Tsilimparis" userId="5f0b1c652cf3114e" providerId="LiveId" clId="{7685BBCC-42A1-4C06-926E-1C1AB461263B}" dt="2024-08-15T18:23:51.277" v="9626" actId="164"/>
          <ac:grpSpMkLst>
            <pc:docMk/>
            <pc:sldMk cId="2196453725" sldId="352"/>
            <ac:grpSpMk id="64" creationId="{31150548-1671-B85D-DCA3-B0C1761EF35C}"/>
          </ac:grpSpMkLst>
        </pc:grpChg>
        <pc:grpChg chg="add mod ord">
          <ac:chgData name="Konstantinos Tsilimparis" userId="5f0b1c652cf3114e" providerId="LiveId" clId="{7685BBCC-42A1-4C06-926E-1C1AB461263B}" dt="2024-08-15T18:23:57.838" v="9627" actId="167"/>
          <ac:grpSpMkLst>
            <pc:docMk/>
            <pc:sldMk cId="2196453725" sldId="352"/>
            <ac:grpSpMk id="65" creationId="{6522E4AE-1CA5-0121-3EF1-79B0DEE7C07E}"/>
          </ac:grpSpMkLst>
        </pc:grpChg>
        <pc:grpChg chg="mod">
          <ac:chgData name="Konstantinos Tsilimparis" userId="5f0b1c652cf3114e" providerId="LiveId" clId="{7685BBCC-42A1-4C06-926E-1C1AB461263B}" dt="2024-08-12T12:42:57.196" v="1772"/>
          <ac:grpSpMkLst>
            <pc:docMk/>
            <pc:sldMk cId="2196453725" sldId="352"/>
            <ac:grpSpMk id="66" creationId="{859A9E7F-9531-7EC3-614A-744A603218F1}"/>
          </ac:grpSpMkLst>
        </pc:grpChg>
        <pc:grpChg chg="mod">
          <ac:chgData name="Konstantinos Tsilimparis" userId="5f0b1c652cf3114e" providerId="LiveId" clId="{7685BBCC-42A1-4C06-926E-1C1AB461263B}" dt="2024-08-12T12:42:57.196" v="1772"/>
          <ac:grpSpMkLst>
            <pc:docMk/>
            <pc:sldMk cId="2196453725" sldId="352"/>
            <ac:grpSpMk id="70" creationId="{1E583D29-6E02-DD38-6D72-4168FBC3A103}"/>
          </ac:grpSpMkLst>
        </pc:grpChg>
        <pc:grpChg chg="add del mod">
          <ac:chgData name="Konstantinos Tsilimparis" userId="5f0b1c652cf3114e" providerId="LiveId" clId="{7685BBCC-42A1-4C06-926E-1C1AB461263B}" dt="2024-08-15T18:18:47.196" v="9530" actId="478"/>
          <ac:grpSpMkLst>
            <pc:docMk/>
            <pc:sldMk cId="2196453725" sldId="352"/>
            <ac:grpSpMk id="73" creationId="{9D17B5C9-E003-A325-23FE-67ABC9503A40}"/>
          </ac:grpSpMkLst>
        </pc:grpChg>
        <pc:grpChg chg="mod">
          <ac:chgData name="Konstantinos Tsilimparis" userId="5f0b1c652cf3114e" providerId="LiveId" clId="{7685BBCC-42A1-4C06-926E-1C1AB461263B}" dt="2024-08-12T12:44:31.152" v="1978"/>
          <ac:grpSpMkLst>
            <pc:docMk/>
            <pc:sldMk cId="2196453725" sldId="352"/>
            <ac:grpSpMk id="74" creationId="{D075B357-8442-FEA2-4054-067522CD750F}"/>
          </ac:grpSpMkLst>
        </pc:grpChg>
        <pc:grpChg chg="add del mod">
          <ac:chgData name="Konstantinos Tsilimparis" userId="5f0b1c652cf3114e" providerId="LiveId" clId="{7685BBCC-42A1-4C06-926E-1C1AB461263B}" dt="2024-08-15T18:04:19.286" v="9411" actId="478"/>
          <ac:grpSpMkLst>
            <pc:docMk/>
            <pc:sldMk cId="2196453725" sldId="352"/>
            <ac:grpSpMk id="76" creationId="{E9B1ACB3-E557-F195-FB3B-F3031E3A4B5C}"/>
          </ac:grpSpMkLst>
        </pc:grpChg>
        <pc:grpChg chg="mod">
          <ac:chgData name="Konstantinos Tsilimparis" userId="5f0b1c652cf3114e" providerId="LiveId" clId="{7685BBCC-42A1-4C06-926E-1C1AB461263B}" dt="2024-08-15T18:04:19.286" v="9411" actId="478"/>
          <ac:grpSpMkLst>
            <pc:docMk/>
            <pc:sldMk cId="2196453725" sldId="352"/>
            <ac:grpSpMk id="81" creationId="{F0B2D738-3482-02C8-9A5D-B5C06E18082F}"/>
          </ac:grpSpMkLst>
        </pc:grpChg>
        <pc:grpChg chg="mod">
          <ac:chgData name="Konstantinos Tsilimparis" userId="5f0b1c652cf3114e" providerId="LiveId" clId="{7685BBCC-42A1-4C06-926E-1C1AB461263B}" dt="2024-08-12T12:44:31.152" v="1978"/>
          <ac:grpSpMkLst>
            <pc:docMk/>
            <pc:sldMk cId="2196453725" sldId="352"/>
            <ac:grpSpMk id="85" creationId="{3414B753-CEB6-55B0-0B13-C2C424418A15}"/>
          </ac:grpSpMkLst>
        </pc:grpChg>
        <pc:grpChg chg="add mod ord">
          <ac:chgData name="Konstantinos Tsilimparis" userId="5f0b1c652cf3114e" providerId="LiveId" clId="{7685BBCC-42A1-4C06-926E-1C1AB461263B}" dt="2024-08-15T18:38:01.655" v="9833" actId="166"/>
          <ac:grpSpMkLst>
            <pc:docMk/>
            <pc:sldMk cId="2196453725" sldId="352"/>
            <ac:grpSpMk id="90" creationId="{4C76E3F1-EB69-66B4-3877-81AD7893C992}"/>
          </ac:grpSpMkLst>
        </pc:grpChg>
        <pc:grpChg chg="add mod ord">
          <ac:chgData name="Konstantinos Tsilimparis" userId="5f0b1c652cf3114e" providerId="LiveId" clId="{7685BBCC-42A1-4C06-926E-1C1AB461263B}" dt="2024-08-15T18:37:57.559" v="9832" actId="167"/>
          <ac:grpSpMkLst>
            <pc:docMk/>
            <pc:sldMk cId="2196453725" sldId="352"/>
            <ac:grpSpMk id="92" creationId="{D7AE43BF-0F4A-57D4-D229-45B7B1CEA643}"/>
          </ac:grpSpMkLst>
        </pc:grpChg>
        <pc:picChg chg="add mod">
          <ac:chgData name="Konstantinos Tsilimparis" userId="5f0b1c652cf3114e" providerId="LiveId" clId="{7685BBCC-42A1-4C06-926E-1C1AB461263B}" dt="2024-08-12T12:31:47.274" v="1550" actId="165"/>
          <ac:picMkLst>
            <pc:docMk/>
            <pc:sldMk cId="2196453725" sldId="352"/>
            <ac:picMk id="17" creationId="{A7B6FE60-30AA-AC83-69A5-4DE107E7AE68}"/>
          </ac:picMkLst>
        </pc:picChg>
        <pc:picChg chg="add mod">
          <ac:chgData name="Konstantinos Tsilimparis" userId="5f0b1c652cf3114e" providerId="LiveId" clId="{7685BBCC-42A1-4C06-926E-1C1AB461263B}" dt="2024-08-12T12:31:47.274" v="1550" actId="165"/>
          <ac:picMkLst>
            <pc:docMk/>
            <pc:sldMk cId="2196453725" sldId="352"/>
            <ac:picMk id="19" creationId="{B9FFF21F-3B4C-14E6-59E3-8A39632101E1}"/>
          </ac:picMkLst>
        </pc:picChg>
        <pc:picChg chg="add mod">
          <ac:chgData name="Konstantinos Tsilimparis" userId="5f0b1c652cf3114e" providerId="LiveId" clId="{7685BBCC-42A1-4C06-926E-1C1AB461263B}" dt="2024-08-12T12:31:47.274" v="1550" actId="165"/>
          <ac:picMkLst>
            <pc:docMk/>
            <pc:sldMk cId="2196453725" sldId="352"/>
            <ac:picMk id="20" creationId="{50B90F58-9FCA-9F8A-56C6-76BB41F02668}"/>
          </ac:picMkLst>
        </pc:picChg>
        <pc:picChg chg="add mod ord">
          <ac:chgData name="Konstantinos Tsilimparis" userId="5f0b1c652cf3114e" providerId="LiveId" clId="{7685BBCC-42A1-4C06-926E-1C1AB461263B}" dt="2024-08-15T18:23:51.277" v="9626" actId="164"/>
          <ac:picMkLst>
            <pc:docMk/>
            <pc:sldMk cId="2196453725" sldId="352"/>
            <ac:picMk id="50" creationId="{2102CE28-0228-2C0D-EA74-6992423B1B83}"/>
          </ac:picMkLst>
        </pc:picChg>
        <pc:picChg chg="mod modCrop">
          <ac:chgData name="Konstantinos Tsilimparis" userId="5f0b1c652cf3114e" providerId="LiveId" clId="{7685BBCC-42A1-4C06-926E-1C1AB461263B}" dt="2024-08-12T12:44:17.117" v="1970" actId="732"/>
          <ac:picMkLst>
            <pc:docMk/>
            <pc:sldMk cId="2196453725" sldId="352"/>
            <ac:picMk id="69" creationId="{08DB2995-1EE5-43A2-CAEB-59E59CAE77DF}"/>
          </ac:picMkLst>
        </pc:picChg>
        <pc:picChg chg="add mod ord modCrop">
          <ac:chgData name="Konstantinos Tsilimparis" userId="5f0b1c652cf3114e" providerId="LiveId" clId="{7685BBCC-42A1-4C06-926E-1C1AB461263B}" dt="2024-08-15T18:37:27.598" v="9829" actId="167"/>
          <ac:picMkLst>
            <pc:docMk/>
            <pc:sldMk cId="2196453725" sldId="352"/>
            <ac:picMk id="70" creationId="{E6F95DBB-0AA9-0419-DA2D-00599938E178}"/>
          </ac:picMkLst>
        </pc:picChg>
        <pc:picChg chg="mod">
          <ac:chgData name="Konstantinos Tsilimparis" userId="5f0b1c652cf3114e" providerId="LiveId" clId="{7685BBCC-42A1-4C06-926E-1C1AB461263B}" dt="2024-08-12T12:42:57.196" v="1772"/>
          <ac:picMkLst>
            <pc:docMk/>
            <pc:sldMk cId="2196453725" sldId="352"/>
            <ac:picMk id="71" creationId="{83A3FC84-2FFF-CF10-4FB4-7DCBA40E4619}"/>
          </ac:picMkLst>
        </pc:picChg>
        <pc:picChg chg="mod">
          <ac:chgData name="Konstantinos Tsilimparis" userId="5f0b1c652cf3114e" providerId="LiveId" clId="{7685BBCC-42A1-4C06-926E-1C1AB461263B}" dt="2024-08-12T12:42:57.196" v="1772"/>
          <ac:picMkLst>
            <pc:docMk/>
            <pc:sldMk cId="2196453725" sldId="352"/>
            <ac:picMk id="72" creationId="{12605EDD-57CA-2C97-96C0-04E5D17B985C}"/>
          </ac:picMkLst>
        </pc:picChg>
        <pc:picChg chg="mod ord modCrop">
          <ac:chgData name="Konstantinos Tsilimparis" userId="5f0b1c652cf3114e" providerId="LiveId" clId="{7685BBCC-42A1-4C06-926E-1C1AB461263B}" dt="2024-08-12T12:54:56.049" v="2358" actId="166"/>
          <ac:picMkLst>
            <pc:docMk/>
            <pc:sldMk cId="2196453725" sldId="352"/>
            <ac:picMk id="84" creationId="{986E175F-DD5A-98CE-04C5-50A3372354A5}"/>
          </ac:picMkLst>
        </pc:picChg>
        <pc:picChg chg="mod">
          <ac:chgData name="Konstantinos Tsilimparis" userId="5f0b1c652cf3114e" providerId="LiveId" clId="{7685BBCC-42A1-4C06-926E-1C1AB461263B}" dt="2024-08-12T12:44:31.152" v="1978"/>
          <ac:picMkLst>
            <pc:docMk/>
            <pc:sldMk cId="2196453725" sldId="352"/>
            <ac:picMk id="86" creationId="{9C6A0289-9EEC-0C64-F01E-BBBC6D560CDD}"/>
          </ac:picMkLst>
        </pc:picChg>
        <pc:picChg chg="mod">
          <ac:chgData name="Konstantinos Tsilimparis" userId="5f0b1c652cf3114e" providerId="LiveId" clId="{7685BBCC-42A1-4C06-926E-1C1AB461263B}" dt="2024-08-12T12:44:31.152" v="1978"/>
          <ac:picMkLst>
            <pc:docMk/>
            <pc:sldMk cId="2196453725" sldId="352"/>
            <ac:picMk id="87" creationId="{4ADB8B2F-05BA-1194-1DED-5FC2C608A01F}"/>
          </ac:picMkLst>
        </pc:picChg>
        <pc:picChg chg="add mod">
          <ac:chgData name="Konstantinos Tsilimparis" userId="5f0b1c652cf3114e" providerId="LiveId" clId="{7685BBCC-42A1-4C06-926E-1C1AB461263B}" dt="2024-08-15T18:37:18.763" v="9827" actId="164"/>
          <ac:picMkLst>
            <pc:docMk/>
            <pc:sldMk cId="2196453725" sldId="352"/>
            <ac:picMk id="91" creationId="{3AAF2390-7EB0-C9DE-1499-7951A47AB26A}"/>
          </ac:picMkLst>
        </pc:picChg>
        <pc:cxnChg chg="add del mod">
          <ac:chgData name="Konstantinos Tsilimparis" userId="5f0b1c652cf3114e" providerId="LiveId" clId="{7685BBCC-42A1-4C06-926E-1C1AB461263B}" dt="2024-08-15T18:18:56.038" v="9535" actId="478"/>
          <ac:cxnSpMkLst>
            <pc:docMk/>
            <pc:sldMk cId="2196453725" sldId="352"/>
            <ac:cxnSpMk id="3" creationId="{E3B72BE9-A655-4981-5EFE-514B30DB8BC3}"/>
          </ac:cxnSpMkLst>
        </pc:cxnChg>
        <pc:cxnChg chg="add mod">
          <ac:chgData name="Konstantinos Tsilimparis" userId="5f0b1c652cf3114e" providerId="LiveId" clId="{7685BBCC-42A1-4C06-926E-1C1AB461263B}" dt="2024-08-12T12:31:47.274" v="1550" actId="165"/>
          <ac:cxnSpMkLst>
            <pc:docMk/>
            <pc:sldMk cId="2196453725" sldId="352"/>
            <ac:cxnSpMk id="10" creationId="{FA520AA9-13F2-E593-C2C3-D33196694A2C}"/>
          </ac:cxnSpMkLst>
        </pc:cxnChg>
        <pc:cxnChg chg="add mod">
          <ac:chgData name="Konstantinos Tsilimparis" userId="5f0b1c652cf3114e" providerId="LiveId" clId="{7685BBCC-42A1-4C06-926E-1C1AB461263B}" dt="2024-08-12T12:31:47.274" v="1550" actId="165"/>
          <ac:cxnSpMkLst>
            <pc:docMk/>
            <pc:sldMk cId="2196453725" sldId="352"/>
            <ac:cxnSpMk id="11" creationId="{993FDB63-3FAA-7FE8-FFE9-B994A9094B8F}"/>
          </ac:cxnSpMkLst>
        </pc:cxnChg>
        <pc:cxnChg chg="add del mod">
          <ac:chgData name="Konstantinos Tsilimparis" userId="5f0b1c652cf3114e" providerId="LiveId" clId="{7685BBCC-42A1-4C06-926E-1C1AB461263B}" dt="2024-08-15T12:39:23.221" v="8818" actId="478"/>
          <ac:cxnSpMkLst>
            <pc:docMk/>
            <pc:sldMk cId="2196453725" sldId="352"/>
            <ac:cxnSpMk id="22" creationId="{97B52D6C-A4B2-EEF6-26CE-AA1AF173BBA8}"/>
          </ac:cxnSpMkLst>
        </pc:cxnChg>
        <pc:cxnChg chg="add del mod">
          <ac:chgData name="Konstantinos Tsilimparis" userId="5f0b1c652cf3114e" providerId="LiveId" clId="{7685BBCC-42A1-4C06-926E-1C1AB461263B}" dt="2024-08-15T18:18:53.728" v="9534" actId="478"/>
          <ac:cxnSpMkLst>
            <pc:docMk/>
            <pc:sldMk cId="2196453725" sldId="352"/>
            <ac:cxnSpMk id="40" creationId="{094EE0D4-8317-D9DD-9AEB-6E8451EA830C}"/>
          </ac:cxnSpMkLst>
        </pc:cxnChg>
        <pc:cxnChg chg="add mod">
          <ac:chgData name="Konstantinos Tsilimparis" userId="5f0b1c652cf3114e" providerId="LiveId" clId="{7685BBCC-42A1-4C06-926E-1C1AB461263B}" dt="2024-08-12T12:44:25.064" v="1977" actId="1038"/>
          <ac:cxnSpMkLst>
            <pc:docMk/>
            <pc:sldMk cId="2196453725" sldId="352"/>
            <ac:cxnSpMk id="41" creationId="{64327480-6C7E-C8CE-73D6-64F84918B683}"/>
          </ac:cxnSpMkLst>
        </pc:cxnChg>
        <pc:cxnChg chg="add mod">
          <ac:chgData name="Konstantinos Tsilimparis" userId="5f0b1c652cf3114e" providerId="LiveId" clId="{7685BBCC-42A1-4C06-926E-1C1AB461263B}" dt="2024-08-12T12:41:06.151" v="1738" actId="1038"/>
          <ac:cxnSpMkLst>
            <pc:docMk/>
            <pc:sldMk cId="2196453725" sldId="352"/>
            <ac:cxnSpMk id="44" creationId="{9CCF493B-7309-68B1-4B0E-A1DA901CB5C0}"/>
          </ac:cxnSpMkLst>
        </pc:cxnChg>
        <pc:cxnChg chg="add mod">
          <ac:chgData name="Konstantinos Tsilimparis" userId="5f0b1c652cf3114e" providerId="LiveId" clId="{7685BBCC-42A1-4C06-926E-1C1AB461263B}" dt="2024-08-12T12:41:09.539" v="1744" actId="1037"/>
          <ac:cxnSpMkLst>
            <pc:docMk/>
            <pc:sldMk cId="2196453725" sldId="352"/>
            <ac:cxnSpMk id="45" creationId="{CA91702A-5587-8C13-3A01-223A5047715B}"/>
          </ac:cxnSpMkLst>
        </pc:cxnChg>
        <pc:cxnChg chg="add mod">
          <ac:chgData name="Konstantinos Tsilimparis" userId="5f0b1c652cf3114e" providerId="LiveId" clId="{7685BBCC-42A1-4C06-926E-1C1AB461263B}" dt="2024-08-12T12:41:26.892" v="1754" actId="1037"/>
          <ac:cxnSpMkLst>
            <pc:docMk/>
            <pc:sldMk cId="2196453725" sldId="352"/>
            <ac:cxnSpMk id="46" creationId="{4562686C-8176-AE9A-1B58-2B20773A3597}"/>
          </ac:cxnSpMkLst>
        </pc:cxnChg>
        <pc:cxnChg chg="add mod">
          <ac:chgData name="Konstantinos Tsilimparis" userId="5f0b1c652cf3114e" providerId="LiveId" clId="{7685BBCC-42A1-4C06-926E-1C1AB461263B}" dt="2024-08-12T12:41:46.427" v="1765" actId="1037"/>
          <ac:cxnSpMkLst>
            <pc:docMk/>
            <pc:sldMk cId="2196453725" sldId="352"/>
            <ac:cxnSpMk id="47" creationId="{02E123AC-4104-9003-1352-990B784C9501}"/>
          </ac:cxnSpMkLst>
        </pc:cxnChg>
        <pc:cxnChg chg="add mod">
          <ac:chgData name="Konstantinos Tsilimparis" userId="5f0b1c652cf3114e" providerId="LiveId" clId="{7685BBCC-42A1-4C06-926E-1C1AB461263B}" dt="2024-08-12T12:40:51.517" v="1730" actId="1038"/>
          <ac:cxnSpMkLst>
            <pc:docMk/>
            <pc:sldMk cId="2196453725" sldId="352"/>
            <ac:cxnSpMk id="48" creationId="{D42B259D-756C-C78A-7898-F837B10F7FAB}"/>
          </ac:cxnSpMkLst>
        </pc:cxnChg>
        <pc:cxnChg chg="add mod">
          <ac:chgData name="Konstantinos Tsilimparis" userId="5f0b1c652cf3114e" providerId="LiveId" clId="{7685BBCC-42A1-4C06-926E-1C1AB461263B}" dt="2024-08-12T12:41:20.890" v="1752" actId="1037"/>
          <ac:cxnSpMkLst>
            <pc:docMk/>
            <pc:sldMk cId="2196453725" sldId="352"/>
            <ac:cxnSpMk id="49" creationId="{DE511372-9BE1-4AC8-6190-1B7646C65E40}"/>
          </ac:cxnSpMkLst>
        </pc:cxnChg>
        <pc:cxnChg chg="add del mod ord">
          <ac:chgData name="Konstantinos Tsilimparis" userId="5f0b1c652cf3114e" providerId="LiveId" clId="{7685BBCC-42A1-4C06-926E-1C1AB461263B}" dt="2024-08-15T18:18:52.540" v="9533" actId="478"/>
          <ac:cxnSpMkLst>
            <pc:docMk/>
            <pc:sldMk cId="2196453725" sldId="352"/>
            <ac:cxnSpMk id="52" creationId="{141AE01C-DC86-0504-DEE7-1074FDBF285B}"/>
          </ac:cxnSpMkLst>
        </pc:cxnChg>
        <pc:cxnChg chg="add mod">
          <ac:chgData name="Konstantinos Tsilimparis" userId="5f0b1c652cf3114e" providerId="LiveId" clId="{7685BBCC-42A1-4C06-926E-1C1AB461263B}" dt="2024-08-12T12:42:07.857" v="1768" actId="14100"/>
          <ac:cxnSpMkLst>
            <pc:docMk/>
            <pc:sldMk cId="2196453725" sldId="352"/>
            <ac:cxnSpMk id="55" creationId="{E30D343E-E6FF-936E-6D5F-980F9EFD1F97}"/>
          </ac:cxnSpMkLst>
        </pc:cxnChg>
        <pc:cxnChg chg="add mod">
          <ac:chgData name="Konstantinos Tsilimparis" userId="5f0b1c652cf3114e" providerId="LiveId" clId="{7685BBCC-42A1-4C06-926E-1C1AB461263B}" dt="2024-08-15T18:22:36.493" v="9584"/>
          <ac:cxnSpMkLst>
            <pc:docMk/>
            <pc:sldMk cId="2196453725" sldId="352"/>
            <ac:cxnSpMk id="58" creationId="{00F94D59-6A7A-4BEC-8CDF-C5813CD06119}"/>
          </ac:cxnSpMkLst>
        </pc:cxnChg>
        <pc:cxnChg chg="add mod">
          <ac:chgData name="Konstantinos Tsilimparis" userId="5f0b1c652cf3114e" providerId="LiveId" clId="{7685BBCC-42A1-4C06-926E-1C1AB461263B}" dt="2024-08-15T18:22:36.493" v="9584"/>
          <ac:cxnSpMkLst>
            <pc:docMk/>
            <pc:sldMk cId="2196453725" sldId="352"/>
            <ac:cxnSpMk id="59" creationId="{9F6D14F9-093C-679E-58AD-1AF6B96969EC}"/>
          </ac:cxnSpMkLst>
        </pc:cxnChg>
        <pc:cxnChg chg="add mod">
          <ac:chgData name="Konstantinos Tsilimparis" userId="5f0b1c652cf3114e" providerId="LiveId" clId="{7685BBCC-42A1-4C06-926E-1C1AB461263B}" dt="2024-08-15T18:23:42.525" v="9623" actId="164"/>
          <ac:cxnSpMkLst>
            <pc:docMk/>
            <pc:sldMk cId="2196453725" sldId="352"/>
            <ac:cxnSpMk id="62" creationId="{1CB643D9-57F9-9BB5-4F64-DC6D954F982C}"/>
          </ac:cxnSpMkLst>
        </pc:cxnChg>
        <pc:cxnChg chg="mod">
          <ac:chgData name="Konstantinos Tsilimparis" userId="5f0b1c652cf3114e" providerId="LiveId" clId="{7685BBCC-42A1-4C06-926E-1C1AB461263B}" dt="2024-08-12T12:42:57.196" v="1772"/>
          <ac:cxnSpMkLst>
            <pc:docMk/>
            <pc:sldMk cId="2196453725" sldId="352"/>
            <ac:cxnSpMk id="62" creationId="{D54B9272-44C1-5776-8E30-9CCB35BC86E8}"/>
          </ac:cxnSpMkLst>
        </pc:cxnChg>
        <pc:cxnChg chg="add mod">
          <ac:chgData name="Konstantinos Tsilimparis" userId="5f0b1c652cf3114e" providerId="LiveId" clId="{7685BBCC-42A1-4C06-926E-1C1AB461263B}" dt="2024-08-15T18:23:42.525" v="9623" actId="164"/>
          <ac:cxnSpMkLst>
            <pc:docMk/>
            <pc:sldMk cId="2196453725" sldId="352"/>
            <ac:cxnSpMk id="63" creationId="{676F365A-B892-3813-EFFB-8CBBCDC55E61}"/>
          </ac:cxnSpMkLst>
        </pc:cxnChg>
        <pc:cxnChg chg="mod">
          <ac:chgData name="Konstantinos Tsilimparis" userId="5f0b1c652cf3114e" providerId="LiveId" clId="{7685BBCC-42A1-4C06-926E-1C1AB461263B}" dt="2024-08-12T12:42:57.196" v="1772"/>
          <ac:cxnSpMkLst>
            <pc:docMk/>
            <pc:sldMk cId="2196453725" sldId="352"/>
            <ac:cxnSpMk id="63" creationId="{C1B1244A-DA8C-CCC2-B01F-91519BDFD5B5}"/>
          </ac:cxnSpMkLst>
        </pc:cxnChg>
        <pc:cxnChg chg="mod">
          <ac:chgData name="Konstantinos Tsilimparis" userId="5f0b1c652cf3114e" providerId="LiveId" clId="{7685BBCC-42A1-4C06-926E-1C1AB461263B}" dt="2024-08-12T12:44:31.152" v="1978"/>
          <ac:cxnSpMkLst>
            <pc:docMk/>
            <pc:sldMk cId="2196453725" sldId="352"/>
            <ac:cxnSpMk id="77" creationId="{C301207D-FF30-4CBC-CF74-B8C54616D3EA}"/>
          </ac:cxnSpMkLst>
        </pc:cxnChg>
        <pc:cxnChg chg="mod">
          <ac:chgData name="Konstantinos Tsilimparis" userId="5f0b1c652cf3114e" providerId="LiveId" clId="{7685BBCC-42A1-4C06-926E-1C1AB461263B}" dt="2024-08-12T12:44:31.152" v="1978"/>
          <ac:cxnSpMkLst>
            <pc:docMk/>
            <pc:sldMk cId="2196453725" sldId="352"/>
            <ac:cxnSpMk id="78" creationId="{F9F572EA-4F57-7836-B68E-B2810DADA7B7}"/>
          </ac:cxnSpMkLst>
        </pc:cxnChg>
        <pc:cxnChg chg="add mod">
          <ac:chgData name="Konstantinos Tsilimparis" userId="5f0b1c652cf3114e" providerId="LiveId" clId="{7685BBCC-42A1-4C06-926E-1C1AB461263B}" dt="2024-08-15T18:31:58.161" v="9764" actId="164"/>
          <ac:cxnSpMkLst>
            <pc:docMk/>
            <pc:sldMk cId="2196453725" sldId="352"/>
            <ac:cxnSpMk id="88" creationId="{B71903C7-8338-AF1A-3C0C-51DAD3E6DE27}"/>
          </ac:cxnSpMkLst>
        </pc:cxnChg>
        <pc:cxnChg chg="add mod">
          <ac:chgData name="Konstantinos Tsilimparis" userId="5f0b1c652cf3114e" providerId="LiveId" clId="{7685BBCC-42A1-4C06-926E-1C1AB461263B}" dt="2024-08-15T18:31:58.161" v="9764" actId="164"/>
          <ac:cxnSpMkLst>
            <pc:docMk/>
            <pc:sldMk cId="2196453725" sldId="352"/>
            <ac:cxnSpMk id="89" creationId="{4CCAFE0C-6AFB-FBD7-F017-0998953CE36A}"/>
          </ac:cxnSpMkLst>
        </pc:cxnChg>
        <pc:cxnChg chg="add mod">
          <ac:chgData name="Konstantinos Tsilimparis" userId="5f0b1c652cf3114e" providerId="LiveId" clId="{7685BBCC-42A1-4C06-926E-1C1AB461263B}" dt="2024-08-12T12:54:20.257" v="2348" actId="1076"/>
          <ac:cxnSpMkLst>
            <pc:docMk/>
            <pc:sldMk cId="2196453725" sldId="352"/>
            <ac:cxnSpMk id="95" creationId="{8532EC86-D0A3-475A-8EDA-4BB1E4E2744B}"/>
          </ac:cxnSpMkLst>
        </pc:cxnChg>
        <pc:cxnChg chg="add mod">
          <ac:chgData name="Konstantinos Tsilimparis" userId="5f0b1c652cf3114e" providerId="LiveId" clId="{7685BBCC-42A1-4C06-926E-1C1AB461263B}" dt="2024-08-15T12:39:31.616" v="8820" actId="1076"/>
          <ac:cxnSpMkLst>
            <pc:docMk/>
            <pc:sldMk cId="2196453725" sldId="352"/>
            <ac:cxnSpMk id="96" creationId="{FDFE4DCA-1490-9021-B048-944167DD2CD0}"/>
          </ac:cxnSpMkLst>
        </pc:cxnChg>
      </pc:sldChg>
      <pc:sldChg chg="addSp delSp modSp new del mod modAnim modNotesTx">
        <pc:chgData name="Konstantinos Tsilimparis" userId="5f0b1c652cf3114e" providerId="LiveId" clId="{7685BBCC-42A1-4C06-926E-1C1AB461263B}" dt="2024-08-15T17:46:42.704" v="9128" actId="47"/>
        <pc:sldMkLst>
          <pc:docMk/>
          <pc:sldMk cId="3797813230" sldId="353"/>
        </pc:sldMkLst>
        <pc:spChg chg="del">
          <ac:chgData name="Konstantinos Tsilimparis" userId="5f0b1c652cf3114e" providerId="LiveId" clId="{7685BBCC-42A1-4C06-926E-1C1AB461263B}" dt="2024-08-12T13:20:23.867" v="3135" actId="478"/>
          <ac:spMkLst>
            <pc:docMk/>
            <pc:sldMk cId="3797813230" sldId="353"/>
            <ac:spMk id="2" creationId="{97FAD40B-6023-67D3-E880-3037A8D5C192}"/>
          </ac:spMkLst>
        </pc:spChg>
        <pc:spChg chg="del">
          <ac:chgData name="Konstantinos Tsilimparis" userId="5f0b1c652cf3114e" providerId="LiveId" clId="{7685BBCC-42A1-4C06-926E-1C1AB461263B}" dt="2024-08-12T13:20:48.435" v="3137" actId="478"/>
          <ac:spMkLst>
            <pc:docMk/>
            <pc:sldMk cId="3797813230" sldId="353"/>
            <ac:spMk id="3" creationId="{C8F10E7B-3F94-42E4-98CA-9B6B3B8B8AFC}"/>
          </ac:spMkLst>
        </pc:spChg>
        <pc:spChg chg="mod ord">
          <ac:chgData name="Konstantinos Tsilimparis" userId="5f0b1c652cf3114e" providerId="LiveId" clId="{7685BBCC-42A1-4C06-926E-1C1AB461263B}" dt="2024-08-12T14:30:50.376" v="3683" actId="1076"/>
          <ac:spMkLst>
            <pc:docMk/>
            <pc:sldMk cId="3797813230" sldId="353"/>
            <ac:spMk id="4" creationId="{A8623663-C54B-9AF0-A72C-B01A9506C0C0}"/>
          </ac:spMkLst>
        </pc:spChg>
        <pc:spChg chg="del">
          <ac:chgData name="Konstantinos Tsilimparis" userId="5f0b1c652cf3114e" providerId="LiveId" clId="{7685BBCC-42A1-4C06-926E-1C1AB461263B}" dt="2024-08-12T13:20:45.871" v="3136" actId="478"/>
          <ac:spMkLst>
            <pc:docMk/>
            <pc:sldMk cId="3797813230" sldId="353"/>
            <ac:spMk id="5" creationId="{7FD7F9FB-1845-AD48-FCC2-5BDA036BC19D}"/>
          </ac:spMkLst>
        </pc:spChg>
        <pc:spChg chg="add mod">
          <ac:chgData name="Konstantinos Tsilimparis" userId="5f0b1c652cf3114e" providerId="LiveId" clId="{7685BBCC-42A1-4C06-926E-1C1AB461263B}" dt="2024-08-12T13:21:17.925" v="3141"/>
          <ac:spMkLst>
            <pc:docMk/>
            <pc:sldMk cId="3797813230" sldId="353"/>
            <ac:spMk id="8" creationId="{7004DCBF-3099-6738-C056-CC9F428F2DB5}"/>
          </ac:spMkLst>
        </pc:spChg>
        <pc:spChg chg="add mod">
          <ac:chgData name="Konstantinos Tsilimparis" userId="5f0b1c652cf3114e" providerId="LiveId" clId="{7685BBCC-42A1-4C06-926E-1C1AB461263B}" dt="2024-08-12T13:21:17.925" v="3141"/>
          <ac:spMkLst>
            <pc:docMk/>
            <pc:sldMk cId="3797813230" sldId="353"/>
            <ac:spMk id="9" creationId="{C2E9667E-CB64-A47B-257A-D53626E0069B}"/>
          </ac:spMkLst>
        </pc:spChg>
        <pc:spChg chg="add mod">
          <ac:chgData name="Konstantinos Tsilimparis" userId="5f0b1c652cf3114e" providerId="LiveId" clId="{7685BBCC-42A1-4C06-926E-1C1AB461263B}" dt="2024-08-12T13:21:17.925" v="3141"/>
          <ac:spMkLst>
            <pc:docMk/>
            <pc:sldMk cId="3797813230" sldId="353"/>
            <ac:spMk id="10" creationId="{C7CD8D91-48A5-961E-E733-C368B7A1C6AA}"/>
          </ac:spMkLst>
        </pc:spChg>
        <pc:spChg chg="add mod">
          <ac:chgData name="Konstantinos Tsilimparis" userId="5f0b1c652cf3114e" providerId="LiveId" clId="{7685BBCC-42A1-4C06-926E-1C1AB461263B}" dt="2024-08-12T13:21:17.925" v="3141"/>
          <ac:spMkLst>
            <pc:docMk/>
            <pc:sldMk cId="3797813230" sldId="353"/>
            <ac:spMk id="11" creationId="{0FC3D518-21D5-46FC-4668-56869D88827C}"/>
          </ac:spMkLst>
        </pc:spChg>
        <pc:spChg chg="add mod">
          <ac:chgData name="Konstantinos Tsilimparis" userId="5f0b1c652cf3114e" providerId="LiveId" clId="{7685BBCC-42A1-4C06-926E-1C1AB461263B}" dt="2024-08-12T13:21:17.925" v="3141"/>
          <ac:spMkLst>
            <pc:docMk/>
            <pc:sldMk cId="3797813230" sldId="353"/>
            <ac:spMk id="12" creationId="{FD22F1CD-ED9B-7010-019C-93E719A77B35}"/>
          </ac:spMkLst>
        </pc:spChg>
        <pc:spChg chg="add mod">
          <ac:chgData name="Konstantinos Tsilimparis" userId="5f0b1c652cf3114e" providerId="LiveId" clId="{7685BBCC-42A1-4C06-926E-1C1AB461263B}" dt="2024-08-12T13:21:17.925" v="3141"/>
          <ac:spMkLst>
            <pc:docMk/>
            <pc:sldMk cId="3797813230" sldId="353"/>
            <ac:spMk id="13" creationId="{A950A25B-095E-981E-B106-5623CD31A9C8}"/>
          </ac:spMkLst>
        </pc:spChg>
        <pc:spChg chg="add mod">
          <ac:chgData name="Konstantinos Tsilimparis" userId="5f0b1c652cf3114e" providerId="LiveId" clId="{7685BBCC-42A1-4C06-926E-1C1AB461263B}" dt="2024-08-12T13:21:17.925" v="3141"/>
          <ac:spMkLst>
            <pc:docMk/>
            <pc:sldMk cId="3797813230" sldId="353"/>
            <ac:spMk id="14" creationId="{FEE9B8CA-598E-C74E-E81E-67C7DA1881D1}"/>
          </ac:spMkLst>
        </pc:spChg>
        <pc:spChg chg="add mod">
          <ac:chgData name="Konstantinos Tsilimparis" userId="5f0b1c652cf3114e" providerId="LiveId" clId="{7685BBCC-42A1-4C06-926E-1C1AB461263B}" dt="2024-08-12T13:21:17.925" v="3141"/>
          <ac:spMkLst>
            <pc:docMk/>
            <pc:sldMk cId="3797813230" sldId="353"/>
            <ac:spMk id="15" creationId="{5F70554B-C24B-5AD8-2242-15ADB52CCC4C}"/>
          </ac:spMkLst>
        </pc:spChg>
        <pc:spChg chg="add mod">
          <ac:chgData name="Konstantinos Tsilimparis" userId="5f0b1c652cf3114e" providerId="LiveId" clId="{7685BBCC-42A1-4C06-926E-1C1AB461263B}" dt="2024-08-12T13:21:17.925" v="3141"/>
          <ac:spMkLst>
            <pc:docMk/>
            <pc:sldMk cId="3797813230" sldId="353"/>
            <ac:spMk id="16" creationId="{7FBB3846-4040-3141-CE88-A3043717F9DE}"/>
          </ac:spMkLst>
        </pc:spChg>
        <pc:spChg chg="add mod">
          <ac:chgData name="Konstantinos Tsilimparis" userId="5f0b1c652cf3114e" providerId="LiveId" clId="{7685BBCC-42A1-4C06-926E-1C1AB461263B}" dt="2024-08-12T13:21:17.925" v="3141"/>
          <ac:spMkLst>
            <pc:docMk/>
            <pc:sldMk cId="3797813230" sldId="353"/>
            <ac:spMk id="17" creationId="{5141A76E-6D76-7E91-6D55-F6F4495685E0}"/>
          </ac:spMkLst>
        </pc:spChg>
        <pc:spChg chg="add mod">
          <ac:chgData name="Konstantinos Tsilimparis" userId="5f0b1c652cf3114e" providerId="LiveId" clId="{7685BBCC-42A1-4C06-926E-1C1AB461263B}" dt="2024-08-12T13:21:17.925" v="3141"/>
          <ac:spMkLst>
            <pc:docMk/>
            <pc:sldMk cId="3797813230" sldId="353"/>
            <ac:spMk id="18" creationId="{082F6FE0-C48F-C8FA-C54B-241910A09E4F}"/>
          </ac:spMkLst>
        </pc:spChg>
        <pc:spChg chg="add mod">
          <ac:chgData name="Konstantinos Tsilimparis" userId="5f0b1c652cf3114e" providerId="LiveId" clId="{7685BBCC-42A1-4C06-926E-1C1AB461263B}" dt="2024-08-12T13:21:17.925" v="3141"/>
          <ac:spMkLst>
            <pc:docMk/>
            <pc:sldMk cId="3797813230" sldId="353"/>
            <ac:spMk id="21" creationId="{7B85E7BE-AF94-4302-CCA5-80E0C073AFA3}"/>
          </ac:spMkLst>
        </pc:spChg>
        <pc:spChg chg="add mod">
          <ac:chgData name="Konstantinos Tsilimparis" userId="5f0b1c652cf3114e" providerId="LiveId" clId="{7685BBCC-42A1-4C06-926E-1C1AB461263B}" dt="2024-08-12T13:21:17.468" v="3140"/>
          <ac:spMkLst>
            <pc:docMk/>
            <pc:sldMk cId="3797813230" sldId="353"/>
            <ac:spMk id="22" creationId="{DBFAC495-E6A9-ABDD-D58D-50E316130DC0}"/>
          </ac:spMkLst>
        </pc:spChg>
        <pc:spChg chg="add mod">
          <ac:chgData name="Konstantinos Tsilimparis" userId="5f0b1c652cf3114e" providerId="LiveId" clId="{7685BBCC-42A1-4C06-926E-1C1AB461263B}" dt="2024-08-12T14:30:33.070" v="3680" actId="1035"/>
          <ac:spMkLst>
            <pc:docMk/>
            <pc:sldMk cId="3797813230" sldId="353"/>
            <ac:spMk id="25" creationId="{999B4F59-A918-C7C5-67AB-F62D64D1E025}"/>
          </ac:spMkLst>
        </pc:spChg>
        <pc:spChg chg="add mod">
          <ac:chgData name="Konstantinos Tsilimparis" userId="5f0b1c652cf3114e" providerId="LiveId" clId="{7685BBCC-42A1-4C06-926E-1C1AB461263B}" dt="2024-08-12T14:28:24.422" v="3640" actId="1035"/>
          <ac:spMkLst>
            <pc:docMk/>
            <pc:sldMk cId="3797813230" sldId="353"/>
            <ac:spMk id="26" creationId="{FAB4B949-CD4A-6BF2-050E-2E0439CEF72E}"/>
          </ac:spMkLst>
        </pc:spChg>
        <pc:spChg chg="add mod">
          <ac:chgData name="Konstantinos Tsilimparis" userId="5f0b1c652cf3114e" providerId="LiveId" clId="{7685BBCC-42A1-4C06-926E-1C1AB461263B}" dt="2024-08-12T14:28:24.422" v="3640" actId="1035"/>
          <ac:spMkLst>
            <pc:docMk/>
            <pc:sldMk cId="3797813230" sldId="353"/>
            <ac:spMk id="27" creationId="{66B465C5-B478-A744-BFB2-13D75C92532D}"/>
          </ac:spMkLst>
        </pc:spChg>
        <pc:spChg chg="add mod">
          <ac:chgData name="Konstantinos Tsilimparis" userId="5f0b1c652cf3114e" providerId="LiveId" clId="{7685BBCC-42A1-4C06-926E-1C1AB461263B}" dt="2024-08-12T13:21:25.628" v="3142"/>
          <ac:spMkLst>
            <pc:docMk/>
            <pc:sldMk cId="3797813230" sldId="353"/>
            <ac:spMk id="31" creationId="{CC797E55-226D-4AA6-57D1-C43A309147E8}"/>
          </ac:spMkLst>
        </pc:spChg>
        <pc:spChg chg="add mod">
          <ac:chgData name="Konstantinos Tsilimparis" userId="5f0b1c652cf3114e" providerId="LiveId" clId="{7685BBCC-42A1-4C06-926E-1C1AB461263B}" dt="2024-08-12T13:21:25.628" v="3142"/>
          <ac:spMkLst>
            <pc:docMk/>
            <pc:sldMk cId="3797813230" sldId="353"/>
            <ac:spMk id="32" creationId="{063F7BE3-5D86-485A-BC8B-F80C7A596FB1}"/>
          </ac:spMkLst>
        </pc:spChg>
        <pc:spChg chg="add mod">
          <ac:chgData name="Konstantinos Tsilimparis" userId="5f0b1c652cf3114e" providerId="LiveId" clId="{7685BBCC-42A1-4C06-926E-1C1AB461263B}" dt="2024-08-12T13:21:25.628" v="3142"/>
          <ac:spMkLst>
            <pc:docMk/>
            <pc:sldMk cId="3797813230" sldId="353"/>
            <ac:spMk id="33" creationId="{C0D4BE77-DD7D-F04C-85DE-C3C743123CC5}"/>
          </ac:spMkLst>
        </pc:spChg>
        <pc:spChg chg="add mod">
          <ac:chgData name="Konstantinos Tsilimparis" userId="5f0b1c652cf3114e" providerId="LiveId" clId="{7685BBCC-42A1-4C06-926E-1C1AB461263B}" dt="2024-08-12T14:29:52.362" v="3658" actId="14100"/>
          <ac:spMkLst>
            <pc:docMk/>
            <pc:sldMk cId="3797813230" sldId="353"/>
            <ac:spMk id="34" creationId="{9D60415D-DAD7-573A-6AAF-5B8C55B9F8AB}"/>
          </ac:spMkLst>
        </pc:spChg>
        <pc:spChg chg="add mod">
          <ac:chgData name="Konstantinos Tsilimparis" userId="5f0b1c652cf3114e" providerId="LiveId" clId="{7685BBCC-42A1-4C06-926E-1C1AB461263B}" dt="2024-08-12T13:21:25.628" v="3142"/>
          <ac:spMkLst>
            <pc:docMk/>
            <pc:sldMk cId="3797813230" sldId="353"/>
            <ac:spMk id="35" creationId="{A31646E9-1F9B-B339-F7CB-6DA3281CB370}"/>
          </ac:spMkLst>
        </pc:spChg>
        <pc:spChg chg="add mod">
          <ac:chgData name="Konstantinos Tsilimparis" userId="5f0b1c652cf3114e" providerId="LiveId" clId="{7685BBCC-42A1-4C06-926E-1C1AB461263B}" dt="2024-08-12T14:29:45.905" v="3655" actId="1076"/>
          <ac:spMkLst>
            <pc:docMk/>
            <pc:sldMk cId="3797813230" sldId="353"/>
            <ac:spMk id="36" creationId="{B2BD69B8-AAC3-F1ED-BD42-1824B06FF1BE}"/>
          </ac:spMkLst>
        </pc:spChg>
        <pc:spChg chg="add mod">
          <ac:chgData name="Konstantinos Tsilimparis" userId="5f0b1c652cf3114e" providerId="LiveId" clId="{7685BBCC-42A1-4C06-926E-1C1AB461263B}" dt="2024-08-12T13:21:25.628" v="3142"/>
          <ac:spMkLst>
            <pc:docMk/>
            <pc:sldMk cId="3797813230" sldId="353"/>
            <ac:spMk id="37" creationId="{CE3D93CB-6509-40EE-9272-72E23D85BDF1}"/>
          </ac:spMkLst>
        </pc:spChg>
        <pc:spChg chg="add mod">
          <ac:chgData name="Konstantinos Tsilimparis" userId="5f0b1c652cf3114e" providerId="LiveId" clId="{7685BBCC-42A1-4C06-926E-1C1AB461263B}" dt="2024-08-12T13:21:25.628" v="3142"/>
          <ac:spMkLst>
            <pc:docMk/>
            <pc:sldMk cId="3797813230" sldId="353"/>
            <ac:spMk id="38" creationId="{6424638C-9B19-CBDF-71EA-234EEF8DC2E9}"/>
          </ac:spMkLst>
        </pc:spChg>
        <pc:spChg chg="add mod">
          <ac:chgData name="Konstantinos Tsilimparis" userId="5f0b1c652cf3114e" providerId="LiveId" clId="{7685BBCC-42A1-4C06-926E-1C1AB461263B}" dt="2024-08-12T13:21:25.628" v="3142"/>
          <ac:spMkLst>
            <pc:docMk/>
            <pc:sldMk cId="3797813230" sldId="353"/>
            <ac:spMk id="39" creationId="{3977AAFC-70EB-09E9-F725-A80547EF787A}"/>
          </ac:spMkLst>
        </pc:spChg>
        <pc:spChg chg="add mod">
          <ac:chgData name="Konstantinos Tsilimparis" userId="5f0b1c652cf3114e" providerId="LiveId" clId="{7685BBCC-42A1-4C06-926E-1C1AB461263B}" dt="2024-08-12T13:21:25.628" v="3142"/>
          <ac:spMkLst>
            <pc:docMk/>
            <pc:sldMk cId="3797813230" sldId="353"/>
            <ac:spMk id="40" creationId="{70D42EC8-9805-F205-C89F-169EB28D92F7}"/>
          </ac:spMkLst>
        </pc:spChg>
        <pc:spChg chg="add mod">
          <ac:chgData name="Konstantinos Tsilimparis" userId="5f0b1c652cf3114e" providerId="LiveId" clId="{7685BBCC-42A1-4C06-926E-1C1AB461263B}" dt="2024-08-12T14:29:48.182" v="3657" actId="1037"/>
          <ac:spMkLst>
            <pc:docMk/>
            <pc:sldMk cId="3797813230" sldId="353"/>
            <ac:spMk id="41" creationId="{F2D9B1B5-6B2B-AC1D-52F6-1956B4E24857}"/>
          </ac:spMkLst>
        </pc:spChg>
        <pc:spChg chg="add mod">
          <ac:chgData name="Konstantinos Tsilimparis" userId="5f0b1c652cf3114e" providerId="LiveId" clId="{7685BBCC-42A1-4C06-926E-1C1AB461263B}" dt="2024-08-12T14:30:02.531" v="3660" actId="14100"/>
          <ac:spMkLst>
            <pc:docMk/>
            <pc:sldMk cId="3797813230" sldId="353"/>
            <ac:spMk id="44" creationId="{1E9CCB9B-3750-652D-6EF7-50D32679751D}"/>
          </ac:spMkLst>
        </pc:spChg>
        <pc:spChg chg="add mod">
          <ac:chgData name="Konstantinos Tsilimparis" userId="5f0b1c652cf3114e" providerId="LiveId" clId="{7685BBCC-42A1-4C06-926E-1C1AB461263B}" dt="2024-08-12T14:38:24.987" v="3909" actId="1036"/>
          <ac:spMkLst>
            <pc:docMk/>
            <pc:sldMk cId="3797813230" sldId="353"/>
            <ac:spMk id="45" creationId="{6F89D990-ADEA-9A9A-441E-036B24A64E5C}"/>
          </ac:spMkLst>
        </pc:spChg>
        <pc:spChg chg="add mod">
          <ac:chgData name="Konstantinos Tsilimparis" userId="5f0b1c652cf3114e" providerId="LiveId" clId="{7685BBCC-42A1-4C06-926E-1C1AB461263B}" dt="2024-08-12T14:33:14.708" v="3815" actId="20577"/>
          <ac:spMkLst>
            <pc:docMk/>
            <pc:sldMk cId="3797813230" sldId="353"/>
            <ac:spMk id="46" creationId="{12709572-AB00-8486-078B-7A0BE08EF82C}"/>
          </ac:spMkLst>
        </pc:spChg>
        <pc:grpChg chg="add mod">
          <ac:chgData name="Konstantinos Tsilimparis" userId="5f0b1c652cf3114e" providerId="LiveId" clId="{7685BBCC-42A1-4C06-926E-1C1AB461263B}" dt="2024-08-12T13:21:17.925" v="3141"/>
          <ac:grpSpMkLst>
            <pc:docMk/>
            <pc:sldMk cId="3797813230" sldId="353"/>
            <ac:grpSpMk id="6" creationId="{6FC7B4A4-D1B0-9694-E8B4-8CB10276EE06}"/>
          </ac:grpSpMkLst>
        </pc:grpChg>
        <pc:grpChg chg="add mod">
          <ac:chgData name="Konstantinos Tsilimparis" userId="5f0b1c652cf3114e" providerId="LiveId" clId="{7685BBCC-42A1-4C06-926E-1C1AB461263B}" dt="2024-08-12T13:21:17.925" v="3141"/>
          <ac:grpSpMkLst>
            <pc:docMk/>
            <pc:sldMk cId="3797813230" sldId="353"/>
            <ac:grpSpMk id="7" creationId="{49C6A8F4-735A-EC47-2BCE-FEEBA2A14614}"/>
          </ac:grpSpMkLst>
        </pc:grpChg>
        <pc:grpChg chg="add mod">
          <ac:chgData name="Konstantinos Tsilimparis" userId="5f0b1c652cf3114e" providerId="LiveId" clId="{7685BBCC-42A1-4C06-926E-1C1AB461263B}" dt="2024-08-12T13:21:17.925" v="3141"/>
          <ac:grpSpMkLst>
            <pc:docMk/>
            <pc:sldMk cId="3797813230" sldId="353"/>
            <ac:grpSpMk id="19" creationId="{060BEF7C-D308-7418-4C8D-8AEDA3F2B264}"/>
          </ac:grpSpMkLst>
        </pc:grpChg>
        <pc:grpChg chg="add mod">
          <ac:chgData name="Konstantinos Tsilimparis" userId="5f0b1c652cf3114e" providerId="LiveId" clId="{7685BBCC-42A1-4C06-926E-1C1AB461263B}" dt="2024-08-12T14:30:13.668" v="3673" actId="1036"/>
          <ac:grpSpMkLst>
            <pc:docMk/>
            <pc:sldMk cId="3797813230" sldId="353"/>
            <ac:grpSpMk id="23" creationId="{6D1A760E-8F06-4657-B24C-C3C15DC0D013}"/>
          </ac:grpSpMkLst>
        </pc:grpChg>
        <pc:grpChg chg="add mod">
          <ac:chgData name="Konstantinos Tsilimparis" userId="5f0b1c652cf3114e" providerId="LiveId" clId="{7685BBCC-42A1-4C06-926E-1C1AB461263B}" dt="2024-08-12T14:30:13.668" v="3673" actId="1036"/>
          <ac:grpSpMkLst>
            <pc:docMk/>
            <pc:sldMk cId="3797813230" sldId="353"/>
            <ac:grpSpMk id="24" creationId="{25201B97-6996-FDAB-2640-4E21A3DF944F}"/>
          </ac:grpSpMkLst>
        </pc:grpChg>
        <pc:grpChg chg="add mod">
          <ac:chgData name="Konstantinos Tsilimparis" userId="5f0b1c652cf3114e" providerId="LiveId" clId="{7685BBCC-42A1-4C06-926E-1C1AB461263B}" dt="2024-08-12T13:21:25.628" v="3142"/>
          <ac:grpSpMkLst>
            <pc:docMk/>
            <pc:sldMk cId="3797813230" sldId="353"/>
            <ac:grpSpMk id="30" creationId="{9E5E08E5-312A-C8E3-EBAE-1568983DDCFB}"/>
          </ac:grpSpMkLst>
        </pc:grpChg>
        <pc:grpChg chg="add mod">
          <ac:chgData name="Konstantinos Tsilimparis" userId="5f0b1c652cf3114e" providerId="LiveId" clId="{7685BBCC-42A1-4C06-926E-1C1AB461263B}" dt="2024-08-12T13:21:25.628" v="3142"/>
          <ac:grpSpMkLst>
            <pc:docMk/>
            <pc:sldMk cId="3797813230" sldId="353"/>
            <ac:grpSpMk id="42" creationId="{C90C519E-9D08-8911-F5DE-EBCE8EC0654B}"/>
          </ac:grpSpMkLst>
        </pc:grpChg>
        <pc:picChg chg="add mod">
          <ac:chgData name="Konstantinos Tsilimparis" userId="5f0b1c652cf3114e" providerId="LiveId" clId="{7685BBCC-42A1-4C06-926E-1C1AB461263B}" dt="2024-08-12T13:21:17.925" v="3141"/>
          <ac:picMkLst>
            <pc:docMk/>
            <pc:sldMk cId="3797813230" sldId="353"/>
            <ac:picMk id="20" creationId="{5529B7FE-AD54-2F22-4C80-5153A3B7F3D5}"/>
          </ac:picMkLst>
        </pc:picChg>
        <pc:picChg chg="add mod modCrop">
          <ac:chgData name="Konstantinos Tsilimparis" userId="5f0b1c652cf3114e" providerId="LiveId" clId="{7685BBCC-42A1-4C06-926E-1C1AB461263B}" dt="2024-08-15T12:48:16.774" v="8944" actId="732"/>
          <ac:picMkLst>
            <pc:docMk/>
            <pc:sldMk cId="3797813230" sldId="353"/>
            <ac:picMk id="43" creationId="{95A1B74B-4A8B-1A83-52BC-C1313AD5F4E1}"/>
          </ac:picMkLst>
        </pc:picChg>
        <pc:cxnChg chg="add mod">
          <ac:chgData name="Konstantinos Tsilimparis" userId="5f0b1c652cf3114e" providerId="LiveId" clId="{7685BBCC-42A1-4C06-926E-1C1AB461263B}" dt="2024-08-12T14:28:24.422" v="3640" actId="1035"/>
          <ac:cxnSpMkLst>
            <pc:docMk/>
            <pc:sldMk cId="3797813230" sldId="353"/>
            <ac:cxnSpMk id="28" creationId="{A92EDB9A-4D0A-4962-E7E8-2C3532B0E0DE}"/>
          </ac:cxnSpMkLst>
        </pc:cxnChg>
        <pc:cxnChg chg="add mod">
          <ac:chgData name="Konstantinos Tsilimparis" userId="5f0b1c652cf3114e" providerId="LiveId" clId="{7685BBCC-42A1-4C06-926E-1C1AB461263B}" dt="2024-08-12T14:28:24.422" v="3640" actId="1035"/>
          <ac:cxnSpMkLst>
            <pc:docMk/>
            <pc:sldMk cId="3797813230" sldId="353"/>
            <ac:cxnSpMk id="29" creationId="{7517DA7F-26B2-120D-4FCA-BE7DF4B20AEF}"/>
          </ac:cxnSpMkLst>
        </pc:cxnChg>
        <pc:cxnChg chg="add mod">
          <ac:chgData name="Konstantinos Tsilimparis" userId="5f0b1c652cf3114e" providerId="LiveId" clId="{7685BBCC-42A1-4C06-926E-1C1AB461263B}" dt="2024-08-12T14:30:46.204" v="3682"/>
          <ac:cxnSpMkLst>
            <pc:docMk/>
            <pc:sldMk cId="3797813230" sldId="353"/>
            <ac:cxnSpMk id="47" creationId="{8D9429C0-BB27-250F-78F8-C36C1C672E9A}"/>
          </ac:cxnSpMkLst>
        </pc:cxnChg>
      </pc:sldChg>
      <pc:sldChg chg="addSp delSp modSp new mod modNotesTx">
        <pc:chgData name="Konstantinos Tsilimparis" userId="5f0b1c652cf3114e" providerId="LiveId" clId="{7685BBCC-42A1-4C06-926E-1C1AB461263B}" dt="2024-08-18T15:17:30.600" v="23387" actId="20577"/>
        <pc:sldMkLst>
          <pc:docMk/>
          <pc:sldMk cId="1037305153" sldId="354"/>
        </pc:sldMkLst>
        <pc:spChg chg="del">
          <ac:chgData name="Konstantinos Tsilimparis" userId="5f0b1c652cf3114e" providerId="LiveId" clId="{7685BBCC-42A1-4C06-926E-1C1AB461263B}" dt="2024-08-12T13:22:21.210" v="3219" actId="478"/>
          <ac:spMkLst>
            <pc:docMk/>
            <pc:sldMk cId="1037305153" sldId="354"/>
            <ac:spMk id="2" creationId="{080C9B5E-A5E2-A077-5F15-41D24C1DBDF2}"/>
          </ac:spMkLst>
        </pc:spChg>
        <pc:spChg chg="del">
          <ac:chgData name="Konstantinos Tsilimparis" userId="5f0b1c652cf3114e" providerId="LiveId" clId="{7685BBCC-42A1-4C06-926E-1C1AB461263B}" dt="2024-08-12T13:22:19.924" v="3218" actId="478"/>
          <ac:spMkLst>
            <pc:docMk/>
            <pc:sldMk cId="1037305153" sldId="354"/>
            <ac:spMk id="3" creationId="{7FF71BD6-24EF-51A9-EFFA-3FF1B9A1FAA8}"/>
          </ac:spMkLst>
        </pc:spChg>
        <pc:spChg chg="mod">
          <ac:chgData name="Konstantinos Tsilimparis" userId="5f0b1c652cf3114e" providerId="LiveId" clId="{7685BBCC-42A1-4C06-926E-1C1AB461263B}" dt="2024-08-12T15:25:52.286" v="4527" actId="2711"/>
          <ac:spMkLst>
            <pc:docMk/>
            <pc:sldMk cId="1037305153" sldId="354"/>
            <ac:spMk id="4" creationId="{37BD9564-ED3F-FA39-6671-286F8709199F}"/>
          </ac:spMkLst>
        </pc:spChg>
        <pc:spChg chg="del">
          <ac:chgData name="Konstantinos Tsilimparis" userId="5f0b1c652cf3114e" providerId="LiveId" clId="{7685BBCC-42A1-4C06-926E-1C1AB461263B}" dt="2024-08-12T13:22:19.053" v="3217" actId="478"/>
          <ac:spMkLst>
            <pc:docMk/>
            <pc:sldMk cId="1037305153" sldId="354"/>
            <ac:spMk id="5" creationId="{D50E301C-D222-B369-A12D-0B3005267501}"/>
          </ac:spMkLst>
        </pc:spChg>
        <pc:spChg chg="add mod">
          <ac:chgData name="Konstantinos Tsilimparis" userId="5f0b1c652cf3114e" providerId="LiveId" clId="{7685BBCC-42A1-4C06-926E-1C1AB461263B}" dt="2024-08-17T11:33:03.334" v="19098" actId="1038"/>
          <ac:spMkLst>
            <pc:docMk/>
            <pc:sldMk cId="1037305153" sldId="354"/>
            <ac:spMk id="9" creationId="{BC6B61D8-4E14-FF39-4946-8DFF7D0B8FA7}"/>
          </ac:spMkLst>
        </pc:spChg>
        <pc:spChg chg="add mod">
          <ac:chgData name="Konstantinos Tsilimparis" userId="5f0b1c652cf3114e" providerId="LiveId" clId="{7685BBCC-42A1-4C06-926E-1C1AB461263B}" dt="2024-08-17T11:33:03.334" v="19098" actId="1038"/>
          <ac:spMkLst>
            <pc:docMk/>
            <pc:sldMk cId="1037305153" sldId="354"/>
            <ac:spMk id="12" creationId="{891B9E0B-A29D-8B33-065E-63D54802B1CB}"/>
          </ac:spMkLst>
        </pc:spChg>
        <pc:spChg chg="add mod">
          <ac:chgData name="Konstantinos Tsilimparis" userId="5f0b1c652cf3114e" providerId="LiveId" clId="{7685BBCC-42A1-4C06-926E-1C1AB461263B}" dt="2024-08-12T13:22:39.745" v="3220"/>
          <ac:spMkLst>
            <pc:docMk/>
            <pc:sldMk cId="1037305153" sldId="354"/>
            <ac:spMk id="16" creationId="{191292FB-CF5E-272E-72A7-3012BFC9289F}"/>
          </ac:spMkLst>
        </pc:spChg>
        <pc:spChg chg="add mod">
          <ac:chgData name="Konstantinos Tsilimparis" userId="5f0b1c652cf3114e" providerId="LiveId" clId="{7685BBCC-42A1-4C06-926E-1C1AB461263B}" dt="2024-08-12T13:22:39.745" v="3220"/>
          <ac:spMkLst>
            <pc:docMk/>
            <pc:sldMk cId="1037305153" sldId="354"/>
            <ac:spMk id="17" creationId="{B3C3B2FA-CAA1-E20B-A3F5-52ADA34F8C1A}"/>
          </ac:spMkLst>
        </pc:spChg>
        <pc:spChg chg="add mod">
          <ac:chgData name="Konstantinos Tsilimparis" userId="5f0b1c652cf3114e" providerId="LiveId" clId="{7685BBCC-42A1-4C06-926E-1C1AB461263B}" dt="2024-08-12T13:22:39.745" v="3220"/>
          <ac:spMkLst>
            <pc:docMk/>
            <pc:sldMk cId="1037305153" sldId="354"/>
            <ac:spMk id="23" creationId="{BB91A286-040C-972E-6325-4FA49759AD09}"/>
          </ac:spMkLst>
        </pc:spChg>
        <pc:spChg chg="add mod">
          <ac:chgData name="Konstantinos Tsilimparis" userId="5f0b1c652cf3114e" providerId="LiveId" clId="{7685BBCC-42A1-4C06-926E-1C1AB461263B}" dt="2024-08-17T17:28:37.656" v="22325" actId="20577"/>
          <ac:spMkLst>
            <pc:docMk/>
            <pc:sldMk cId="1037305153" sldId="354"/>
            <ac:spMk id="25" creationId="{66ADD5FA-C6E8-CEA8-E4AB-38A6CE899EBD}"/>
          </ac:spMkLst>
        </pc:spChg>
        <pc:spChg chg="add mod">
          <ac:chgData name="Konstantinos Tsilimparis" userId="5f0b1c652cf3114e" providerId="LiveId" clId="{7685BBCC-42A1-4C06-926E-1C1AB461263B}" dt="2024-08-17T11:38:55.085" v="19150" actId="1035"/>
          <ac:spMkLst>
            <pc:docMk/>
            <pc:sldMk cId="1037305153" sldId="354"/>
            <ac:spMk id="27" creationId="{6A52F6B2-1D8B-7A44-EA62-3A540A399224}"/>
          </ac:spMkLst>
        </pc:spChg>
        <pc:spChg chg="mod">
          <ac:chgData name="Konstantinos Tsilimparis" userId="5f0b1c652cf3114e" providerId="LiveId" clId="{7685BBCC-42A1-4C06-926E-1C1AB461263B}" dt="2024-08-12T15:43:24.402" v="5067"/>
          <ac:spMkLst>
            <pc:docMk/>
            <pc:sldMk cId="1037305153" sldId="354"/>
            <ac:spMk id="32" creationId="{17C04FF8-0B20-F8A7-1D14-7171BCACC4BE}"/>
          </ac:spMkLst>
        </pc:spChg>
        <pc:spChg chg="mod">
          <ac:chgData name="Konstantinos Tsilimparis" userId="5f0b1c652cf3114e" providerId="LiveId" clId="{7685BBCC-42A1-4C06-926E-1C1AB461263B}" dt="2024-08-12T15:43:24.402" v="5067"/>
          <ac:spMkLst>
            <pc:docMk/>
            <pc:sldMk cId="1037305153" sldId="354"/>
            <ac:spMk id="35" creationId="{B4452806-3AF2-F56E-54B0-012980795133}"/>
          </ac:spMkLst>
        </pc:spChg>
        <pc:spChg chg="mod">
          <ac:chgData name="Konstantinos Tsilimparis" userId="5f0b1c652cf3114e" providerId="LiveId" clId="{7685BBCC-42A1-4C06-926E-1C1AB461263B}" dt="2024-08-12T15:43:24.402" v="5067"/>
          <ac:spMkLst>
            <pc:docMk/>
            <pc:sldMk cId="1037305153" sldId="354"/>
            <ac:spMk id="39" creationId="{AB19574F-9A03-0050-8656-43CE1E73031E}"/>
          </ac:spMkLst>
        </pc:spChg>
        <pc:spChg chg="mod">
          <ac:chgData name="Konstantinos Tsilimparis" userId="5f0b1c652cf3114e" providerId="LiveId" clId="{7685BBCC-42A1-4C06-926E-1C1AB461263B}" dt="2024-08-12T15:43:24.402" v="5067"/>
          <ac:spMkLst>
            <pc:docMk/>
            <pc:sldMk cId="1037305153" sldId="354"/>
            <ac:spMk id="40" creationId="{DA67178D-70BE-83E3-9559-8253B51D3F7F}"/>
          </ac:spMkLst>
        </pc:spChg>
        <pc:spChg chg="mod">
          <ac:chgData name="Konstantinos Tsilimparis" userId="5f0b1c652cf3114e" providerId="LiveId" clId="{7685BBCC-42A1-4C06-926E-1C1AB461263B}" dt="2024-08-12T15:43:24.402" v="5067"/>
          <ac:spMkLst>
            <pc:docMk/>
            <pc:sldMk cId="1037305153" sldId="354"/>
            <ac:spMk id="46" creationId="{4F81EAFB-9276-9306-5C53-EFD9624E5567}"/>
          </ac:spMkLst>
        </pc:spChg>
        <pc:grpChg chg="add mod">
          <ac:chgData name="Konstantinos Tsilimparis" userId="5f0b1c652cf3114e" providerId="LiveId" clId="{7685BBCC-42A1-4C06-926E-1C1AB461263B}" dt="2024-08-12T15:22:37.247" v="4388" actId="1076"/>
          <ac:grpSpMkLst>
            <pc:docMk/>
            <pc:sldMk cId="1037305153" sldId="354"/>
            <ac:grpSpMk id="6" creationId="{E64B541C-1259-7CF4-A898-E88CEBAC9774}"/>
          </ac:grpSpMkLst>
        </pc:grpChg>
        <pc:grpChg chg="add mod">
          <ac:chgData name="Konstantinos Tsilimparis" userId="5f0b1c652cf3114e" providerId="LiveId" clId="{7685BBCC-42A1-4C06-926E-1C1AB461263B}" dt="2024-08-12T13:22:39.745" v="3220"/>
          <ac:grpSpMkLst>
            <pc:docMk/>
            <pc:sldMk cId="1037305153" sldId="354"/>
            <ac:grpSpMk id="8" creationId="{4673E6E4-E085-F7F3-E55F-A8041A4D4343}"/>
          </ac:grpSpMkLst>
        </pc:grpChg>
        <pc:grpChg chg="add mod">
          <ac:chgData name="Konstantinos Tsilimparis" userId="5f0b1c652cf3114e" providerId="LiveId" clId="{7685BBCC-42A1-4C06-926E-1C1AB461263B}" dt="2024-08-12T13:22:39.745" v="3220"/>
          <ac:grpSpMkLst>
            <pc:docMk/>
            <pc:sldMk cId="1037305153" sldId="354"/>
            <ac:grpSpMk id="10" creationId="{55DF2BE9-0515-66B6-02B1-5725A050522F}"/>
          </ac:grpSpMkLst>
        </pc:grpChg>
        <pc:grpChg chg="add mod">
          <ac:chgData name="Konstantinos Tsilimparis" userId="5f0b1c652cf3114e" providerId="LiveId" clId="{7685BBCC-42A1-4C06-926E-1C1AB461263B}" dt="2024-08-12T13:22:39.745" v="3220"/>
          <ac:grpSpMkLst>
            <pc:docMk/>
            <pc:sldMk cId="1037305153" sldId="354"/>
            <ac:grpSpMk id="14" creationId="{A78A46E7-A31A-7509-DFB3-D549304571DD}"/>
          </ac:grpSpMkLst>
        </pc:grpChg>
        <pc:grpChg chg="add mod">
          <ac:chgData name="Konstantinos Tsilimparis" userId="5f0b1c652cf3114e" providerId="LiveId" clId="{7685BBCC-42A1-4C06-926E-1C1AB461263B}" dt="2024-08-12T13:22:39.745" v="3220"/>
          <ac:grpSpMkLst>
            <pc:docMk/>
            <pc:sldMk cId="1037305153" sldId="354"/>
            <ac:grpSpMk id="15" creationId="{1E40EF6B-A8A2-1D8E-B06E-51D781886EFB}"/>
          </ac:grpSpMkLst>
        </pc:grpChg>
        <pc:grpChg chg="add mod">
          <ac:chgData name="Konstantinos Tsilimparis" userId="5f0b1c652cf3114e" providerId="LiveId" clId="{7685BBCC-42A1-4C06-926E-1C1AB461263B}" dt="2024-08-12T13:22:39.745" v="3220"/>
          <ac:grpSpMkLst>
            <pc:docMk/>
            <pc:sldMk cId="1037305153" sldId="354"/>
            <ac:grpSpMk id="21" creationId="{3B3FCD1B-0430-EF0C-56B5-7A867F9D892E}"/>
          </ac:grpSpMkLst>
        </pc:grpChg>
        <pc:grpChg chg="add mod">
          <ac:chgData name="Konstantinos Tsilimparis" userId="5f0b1c652cf3114e" providerId="LiveId" clId="{7685BBCC-42A1-4C06-926E-1C1AB461263B}" dt="2024-08-12T15:43:24.402" v="5067"/>
          <ac:grpSpMkLst>
            <pc:docMk/>
            <pc:sldMk cId="1037305153" sldId="354"/>
            <ac:grpSpMk id="29" creationId="{D2B42782-58D6-CFCE-9565-5797EC0BCD04}"/>
          </ac:grpSpMkLst>
        </pc:grpChg>
        <pc:grpChg chg="mod">
          <ac:chgData name="Konstantinos Tsilimparis" userId="5f0b1c652cf3114e" providerId="LiveId" clId="{7685BBCC-42A1-4C06-926E-1C1AB461263B}" dt="2024-08-12T15:43:24.402" v="5067"/>
          <ac:grpSpMkLst>
            <pc:docMk/>
            <pc:sldMk cId="1037305153" sldId="354"/>
            <ac:grpSpMk id="31" creationId="{1A8B769C-B6FD-6181-41D6-A62C0B86AE46}"/>
          </ac:grpSpMkLst>
        </pc:grpChg>
        <pc:grpChg chg="mod">
          <ac:chgData name="Konstantinos Tsilimparis" userId="5f0b1c652cf3114e" providerId="LiveId" clId="{7685BBCC-42A1-4C06-926E-1C1AB461263B}" dt="2024-08-12T15:43:24.402" v="5067"/>
          <ac:grpSpMkLst>
            <pc:docMk/>
            <pc:sldMk cId="1037305153" sldId="354"/>
            <ac:grpSpMk id="33" creationId="{F6072D59-C934-DB36-6A0C-F08CD5AC8806}"/>
          </ac:grpSpMkLst>
        </pc:grpChg>
        <pc:grpChg chg="mod">
          <ac:chgData name="Konstantinos Tsilimparis" userId="5f0b1c652cf3114e" providerId="LiveId" clId="{7685BBCC-42A1-4C06-926E-1C1AB461263B}" dt="2024-08-12T15:43:24.402" v="5067"/>
          <ac:grpSpMkLst>
            <pc:docMk/>
            <pc:sldMk cId="1037305153" sldId="354"/>
            <ac:grpSpMk id="37" creationId="{1FC5CDC3-4242-DD80-C33F-F27BF995987F}"/>
          </ac:grpSpMkLst>
        </pc:grpChg>
        <pc:grpChg chg="mod">
          <ac:chgData name="Konstantinos Tsilimparis" userId="5f0b1c652cf3114e" providerId="LiveId" clId="{7685BBCC-42A1-4C06-926E-1C1AB461263B}" dt="2024-08-12T15:43:24.402" v="5067"/>
          <ac:grpSpMkLst>
            <pc:docMk/>
            <pc:sldMk cId="1037305153" sldId="354"/>
            <ac:grpSpMk id="38" creationId="{18F63860-DAB5-1A02-4345-E24F833A8CF8}"/>
          </ac:grpSpMkLst>
        </pc:grpChg>
        <pc:grpChg chg="mod">
          <ac:chgData name="Konstantinos Tsilimparis" userId="5f0b1c652cf3114e" providerId="LiveId" clId="{7685BBCC-42A1-4C06-926E-1C1AB461263B}" dt="2024-08-12T15:43:24.402" v="5067"/>
          <ac:grpSpMkLst>
            <pc:docMk/>
            <pc:sldMk cId="1037305153" sldId="354"/>
            <ac:grpSpMk id="44" creationId="{CA5EE9FA-00C6-B278-0DFF-594DC3E5BB4C}"/>
          </ac:grpSpMkLst>
        </pc:grpChg>
        <pc:picChg chg="add mod">
          <ac:chgData name="Konstantinos Tsilimparis" userId="5f0b1c652cf3114e" providerId="LiveId" clId="{7685BBCC-42A1-4C06-926E-1C1AB461263B}" dt="2024-08-12T13:22:39.745" v="3220"/>
          <ac:picMkLst>
            <pc:docMk/>
            <pc:sldMk cId="1037305153" sldId="354"/>
            <ac:picMk id="7" creationId="{F65E6A1A-FBBE-5D81-1999-12E37DD11F7F}"/>
          </ac:picMkLst>
        </pc:picChg>
        <pc:picChg chg="add mod">
          <ac:chgData name="Konstantinos Tsilimparis" userId="5f0b1c652cf3114e" providerId="LiveId" clId="{7685BBCC-42A1-4C06-926E-1C1AB461263B}" dt="2024-08-12T13:22:39.745" v="3220"/>
          <ac:picMkLst>
            <pc:docMk/>
            <pc:sldMk cId="1037305153" sldId="354"/>
            <ac:picMk id="18" creationId="{12E7D430-F90D-1593-5484-6244A801D93D}"/>
          </ac:picMkLst>
        </pc:picChg>
        <pc:picChg chg="add mod">
          <ac:chgData name="Konstantinos Tsilimparis" userId="5f0b1c652cf3114e" providerId="LiveId" clId="{7685BBCC-42A1-4C06-926E-1C1AB461263B}" dt="2024-08-12T13:22:39.745" v="3220"/>
          <ac:picMkLst>
            <pc:docMk/>
            <pc:sldMk cId="1037305153" sldId="354"/>
            <ac:picMk id="19" creationId="{C5F62241-9AD5-A0C0-1577-7F30F5BAAAD8}"/>
          </ac:picMkLst>
        </pc:picChg>
        <pc:picChg chg="add mod">
          <ac:chgData name="Konstantinos Tsilimparis" userId="5f0b1c652cf3114e" providerId="LiveId" clId="{7685BBCC-42A1-4C06-926E-1C1AB461263B}" dt="2024-08-12T13:22:39.745" v="3220"/>
          <ac:picMkLst>
            <pc:docMk/>
            <pc:sldMk cId="1037305153" sldId="354"/>
            <ac:picMk id="20" creationId="{73515985-68E4-F13D-7AB1-35F8CFD48C7C}"/>
          </ac:picMkLst>
        </pc:picChg>
        <pc:picChg chg="add mod">
          <ac:chgData name="Konstantinos Tsilimparis" userId="5f0b1c652cf3114e" providerId="LiveId" clId="{7685BBCC-42A1-4C06-926E-1C1AB461263B}" dt="2024-08-12T13:22:39.745" v="3220"/>
          <ac:picMkLst>
            <pc:docMk/>
            <pc:sldMk cId="1037305153" sldId="354"/>
            <ac:picMk id="22" creationId="{7D6F776B-3C46-573D-00C2-177CC8891583}"/>
          </ac:picMkLst>
        </pc:picChg>
        <pc:picChg chg="add mod">
          <ac:chgData name="Konstantinos Tsilimparis" userId="5f0b1c652cf3114e" providerId="LiveId" clId="{7685BBCC-42A1-4C06-926E-1C1AB461263B}" dt="2024-08-12T13:22:39.745" v="3220"/>
          <ac:picMkLst>
            <pc:docMk/>
            <pc:sldMk cId="1037305153" sldId="354"/>
            <ac:picMk id="24" creationId="{7DCF6C10-726B-F571-F083-97F4CDAFB2FC}"/>
          </ac:picMkLst>
        </pc:picChg>
        <pc:picChg chg="mod">
          <ac:chgData name="Konstantinos Tsilimparis" userId="5f0b1c652cf3114e" providerId="LiveId" clId="{7685BBCC-42A1-4C06-926E-1C1AB461263B}" dt="2024-08-12T15:43:24.402" v="5067"/>
          <ac:picMkLst>
            <pc:docMk/>
            <pc:sldMk cId="1037305153" sldId="354"/>
            <ac:picMk id="30" creationId="{C66D941A-C419-9FDE-3F5C-909B3828FEDB}"/>
          </ac:picMkLst>
        </pc:picChg>
        <pc:picChg chg="mod">
          <ac:chgData name="Konstantinos Tsilimparis" userId="5f0b1c652cf3114e" providerId="LiveId" clId="{7685BBCC-42A1-4C06-926E-1C1AB461263B}" dt="2024-08-12T15:43:24.402" v="5067"/>
          <ac:picMkLst>
            <pc:docMk/>
            <pc:sldMk cId="1037305153" sldId="354"/>
            <ac:picMk id="41" creationId="{23FBC870-5AF9-5C26-32F9-491D140D7EEB}"/>
          </ac:picMkLst>
        </pc:picChg>
        <pc:picChg chg="mod">
          <ac:chgData name="Konstantinos Tsilimparis" userId="5f0b1c652cf3114e" providerId="LiveId" clId="{7685BBCC-42A1-4C06-926E-1C1AB461263B}" dt="2024-08-12T15:43:24.402" v="5067"/>
          <ac:picMkLst>
            <pc:docMk/>
            <pc:sldMk cId="1037305153" sldId="354"/>
            <ac:picMk id="42" creationId="{FBEB1848-0FB3-53F0-3E96-D169173F891A}"/>
          </ac:picMkLst>
        </pc:picChg>
        <pc:picChg chg="mod">
          <ac:chgData name="Konstantinos Tsilimparis" userId="5f0b1c652cf3114e" providerId="LiveId" clId="{7685BBCC-42A1-4C06-926E-1C1AB461263B}" dt="2024-08-12T15:43:24.402" v="5067"/>
          <ac:picMkLst>
            <pc:docMk/>
            <pc:sldMk cId="1037305153" sldId="354"/>
            <ac:picMk id="43" creationId="{01F8DC7F-B329-5A6E-4D3A-8A79A06181A5}"/>
          </ac:picMkLst>
        </pc:picChg>
        <pc:picChg chg="mod">
          <ac:chgData name="Konstantinos Tsilimparis" userId="5f0b1c652cf3114e" providerId="LiveId" clId="{7685BBCC-42A1-4C06-926E-1C1AB461263B}" dt="2024-08-12T15:43:24.402" v="5067"/>
          <ac:picMkLst>
            <pc:docMk/>
            <pc:sldMk cId="1037305153" sldId="354"/>
            <ac:picMk id="45" creationId="{A8D10F2A-FD2D-F0AD-05F3-39FEC2597AE8}"/>
          </ac:picMkLst>
        </pc:picChg>
        <pc:picChg chg="mod">
          <ac:chgData name="Konstantinos Tsilimparis" userId="5f0b1c652cf3114e" providerId="LiveId" clId="{7685BBCC-42A1-4C06-926E-1C1AB461263B}" dt="2024-08-12T15:43:24.402" v="5067"/>
          <ac:picMkLst>
            <pc:docMk/>
            <pc:sldMk cId="1037305153" sldId="354"/>
            <ac:picMk id="47" creationId="{1F51F96A-2898-648F-E50F-23CBB3C9E0A8}"/>
          </ac:picMkLst>
        </pc:picChg>
        <pc:cxnChg chg="add mod">
          <ac:chgData name="Konstantinos Tsilimparis" userId="5f0b1c652cf3114e" providerId="LiveId" clId="{7685BBCC-42A1-4C06-926E-1C1AB461263B}" dt="2024-08-17T11:33:03.334" v="19098" actId="1038"/>
          <ac:cxnSpMkLst>
            <pc:docMk/>
            <pc:sldMk cId="1037305153" sldId="354"/>
            <ac:cxnSpMk id="11" creationId="{64709392-B8A0-AE17-3BCB-B9CAF589B598}"/>
          </ac:cxnSpMkLst>
        </pc:cxnChg>
        <pc:cxnChg chg="add mod">
          <ac:chgData name="Konstantinos Tsilimparis" userId="5f0b1c652cf3114e" providerId="LiveId" clId="{7685BBCC-42A1-4C06-926E-1C1AB461263B}" dt="2024-08-17T11:33:03.334" v="19098" actId="1038"/>
          <ac:cxnSpMkLst>
            <pc:docMk/>
            <pc:sldMk cId="1037305153" sldId="354"/>
            <ac:cxnSpMk id="13" creationId="{5521A9D4-9B25-346F-B007-63E1EC68B476}"/>
          </ac:cxnSpMkLst>
        </pc:cxnChg>
        <pc:cxnChg chg="add del mod">
          <ac:chgData name="Konstantinos Tsilimparis" userId="5f0b1c652cf3114e" providerId="LiveId" clId="{7685BBCC-42A1-4C06-926E-1C1AB461263B}" dt="2024-08-16T16:47:40.490" v="17971" actId="478"/>
          <ac:cxnSpMkLst>
            <pc:docMk/>
            <pc:sldMk cId="1037305153" sldId="354"/>
            <ac:cxnSpMk id="26" creationId="{0D3C52F4-D2A9-537E-2E29-23A337C66D89}"/>
          </ac:cxnSpMkLst>
        </pc:cxnChg>
        <pc:cxnChg chg="add mod">
          <ac:chgData name="Konstantinos Tsilimparis" userId="5f0b1c652cf3114e" providerId="LiveId" clId="{7685BBCC-42A1-4C06-926E-1C1AB461263B}" dt="2024-08-12T15:43:30.898" v="5069" actId="1035"/>
          <ac:cxnSpMkLst>
            <pc:docMk/>
            <pc:sldMk cId="1037305153" sldId="354"/>
            <ac:cxnSpMk id="28" creationId="{7AF488E5-5FBE-B27A-071E-167EA0F0C7C8}"/>
          </ac:cxnSpMkLst>
        </pc:cxnChg>
        <pc:cxnChg chg="mod">
          <ac:chgData name="Konstantinos Tsilimparis" userId="5f0b1c652cf3114e" providerId="LiveId" clId="{7685BBCC-42A1-4C06-926E-1C1AB461263B}" dt="2024-08-12T15:43:24.402" v="5067"/>
          <ac:cxnSpMkLst>
            <pc:docMk/>
            <pc:sldMk cId="1037305153" sldId="354"/>
            <ac:cxnSpMk id="34" creationId="{5BE94D4A-7BC9-C221-B909-421D735C7253}"/>
          </ac:cxnSpMkLst>
        </pc:cxnChg>
        <pc:cxnChg chg="mod">
          <ac:chgData name="Konstantinos Tsilimparis" userId="5f0b1c652cf3114e" providerId="LiveId" clId="{7685BBCC-42A1-4C06-926E-1C1AB461263B}" dt="2024-08-12T15:43:24.402" v="5067"/>
          <ac:cxnSpMkLst>
            <pc:docMk/>
            <pc:sldMk cId="1037305153" sldId="354"/>
            <ac:cxnSpMk id="36" creationId="{F8231A3D-E1F9-6C71-7568-67F3297B59E8}"/>
          </ac:cxnSpMkLst>
        </pc:cxnChg>
      </pc:sldChg>
      <pc:sldChg chg="addSp delSp modSp new mod modNotesTx">
        <pc:chgData name="Konstantinos Tsilimparis" userId="5f0b1c652cf3114e" providerId="LiveId" clId="{7685BBCC-42A1-4C06-926E-1C1AB461263B}" dt="2024-08-18T15:17:46.525" v="23391" actId="20577"/>
        <pc:sldMkLst>
          <pc:docMk/>
          <pc:sldMk cId="3354968291" sldId="355"/>
        </pc:sldMkLst>
        <pc:spChg chg="del">
          <ac:chgData name="Konstantinos Tsilimparis" userId="5f0b1c652cf3114e" providerId="LiveId" clId="{7685BBCC-42A1-4C06-926E-1C1AB461263B}" dt="2024-08-12T13:23:07.614" v="3228" actId="478"/>
          <ac:spMkLst>
            <pc:docMk/>
            <pc:sldMk cId="3354968291" sldId="355"/>
            <ac:spMk id="2" creationId="{A6436CEA-B9B6-A372-4888-8D907FBD3C50}"/>
          </ac:spMkLst>
        </pc:spChg>
        <pc:spChg chg="del">
          <ac:chgData name="Konstantinos Tsilimparis" userId="5f0b1c652cf3114e" providerId="LiveId" clId="{7685BBCC-42A1-4C06-926E-1C1AB461263B}" dt="2024-08-12T13:23:29.521" v="3240" actId="478"/>
          <ac:spMkLst>
            <pc:docMk/>
            <pc:sldMk cId="3354968291" sldId="355"/>
            <ac:spMk id="3" creationId="{851E1F51-DC48-7697-25B1-DFDCC6E3E482}"/>
          </ac:spMkLst>
        </pc:spChg>
        <pc:spChg chg="del">
          <ac:chgData name="Konstantinos Tsilimparis" userId="5f0b1c652cf3114e" providerId="LiveId" clId="{7685BBCC-42A1-4C06-926E-1C1AB461263B}" dt="2024-08-12T13:23:04.732" v="3227"/>
          <ac:spMkLst>
            <pc:docMk/>
            <pc:sldMk cId="3354968291" sldId="355"/>
            <ac:spMk id="4" creationId="{D1456133-C4C1-2C30-220E-C2EDAE49941B}"/>
          </ac:spMkLst>
        </pc:spChg>
        <pc:spChg chg="del">
          <ac:chgData name="Konstantinos Tsilimparis" userId="5f0b1c652cf3114e" providerId="LiveId" clId="{7685BBCC-42A1-4C06-926E-1C1AB461263B}" dt="2024-08-12T13:23:02.400" v="3226" actId="478"/>
          <ac:spMkLst>
            <pc:docMk/>
            <pc:sldMk cId="3354968291" sldId="355"/>
            <ac:spMk id="5" creationId="{408BAD80-A451-DC33-784E-C0773D78CCB9}"/>
          </ac:spMkLst>
        </pc:spChg>
        <pc:spChg chg="add mod">
          <ac:chgData name="Konstantinos Tsilimparis" userId="5f0b1c652cf3114e" providerId="LiveId" clId="{7685BBCC-42A1-4C06-926E-1C1AB461263B}" dt="2024-08-12T15:25:30.549" v="4523" actId="2711"/>
          <ac:spMkLst>
            <pc:docMk/>
            <pc:sldMk cId="3354968291" sldId="355"/>
            <ac:spMk id="6" creationId="{ED93919D-9521-BB97-61E6-3E994F26AC3F}"/>
          </ac:spMkLst>
        </pc:spChg>
        <pc:spChg chg="add mod">
          <ac:chgData name="Konstantinos Tsilimparis" userId="5f0b1c652cf3114e" providerId="LiveId" clId="{7685BBCC-42A1-4C06-926E-1C1AB461263B}" dt="2024-08-12T13:23:20" v="3237"/>
          <ac:spMkLst>
            <pc:docMk/>
            <pc:sldMk cId="3354968291" sldId="355"/>
            <ac:spMk id="12" creationId="{80405F4A-F87A-0248-51CB-10285408D0B3}"/>
          </ac:spMkLst>
        </pc:spChg>
        <pc:spChg chg="add mod">
          <ac:chgData name="Konstantinos Tsilimparis" userId="5f0b1c652cf3114e" providerId="LiveId" clId="{7685BBCC-42A1-4C06-926E-1C1AB461263B}" dt="2024-08-12T13:24:10.908" v="3248" actId="14100"/>
          <ac:spMkLst>
            <pc:docMk/>
            <pc:sldMk cId="3354968291" sldId="355"/>
            <ac:spMk id="14" creationId="{971CC4AA-9BBA-696A-3E55-46558DABACA5}"/>
          </ac:spMkLst>
        </pc:spChg>
        <pc:spChg chg="add mod">
          <ac:chgData name="Konstantinos Tsilimparis" userId="5f0b1c652cf3114e" providerId="LiveId" clId="{7685BBCC-42A1-4C06-926E-1C1AB461263B}" dt="2024-08-12T13:23:20" v="3237"/>
          <ac:spMkLst>
            <pc:docMk/>
            <pc:sldMk cId="3354968291" sldId="355"/>
            <ac:spMk id="22" creationId="{8E207A25-99FD-22CE-5EC7-68E14A0D4423}"/>
          </ac:spMkLst>
        </pc:spChg>
        <pc:spChg chg="add mod">
          <ac:chgData name="Konstantinos Tsilimparis" userId="5f0b1c652cf3114e" providerId="LiveId" clId="{7685BBCC-42A1-4C06-926E-1C1AB461263B}" dt="2024-08-12T13:23:20" v="3237"/>
          <ac:spMkLst>
            <pc:docMk/>
            <pc:sldMk cId="3354968291" sldId="355"/>
            <ac:spMk id="23" creationId="{F6F65BF5-A635-69BA-3097-9C19401B11F7}"/>
          </ac:spMkLst>
        </pc:spChg>
        <pc:spChg chg="add mod">
          <ac:chgData name="Konstantinos Tsilimparis" userId="5f0b1c652cf3114e" providerId="LiveId" clId="{7685BBCC-42A1-4C06-926E-1C1AB461263B}" dt="2024-08-12T13:23:20" v="3237"/>
          <ac:spMkLst>
            <pc:docMk/>
            <pc:sldMk cId="3354968291" sldId="355"/>
            <ac:spMk id="24" creationId="{7D9A78EF-16DB-F762-7E7B-4D165AD789AF}"/>
          </ac:spMkLst>
        </pc:spChg>
        <pc:spChg chg="add mod">
          <ac:chgData name="Konstantinos Tsilimparis" userId="5f0b1c652cf3114e" providerId="LiveId" clId="{7685BBCC-42A1-4C06-926E-1C1AB461263B}" dt="2024-08-17T17:28:45.976" v="22329" actId="20577"/>
          <ac:spMkLst>
            <pc:docMk/>
            <pc:sldMk cId="3354968291" sldId="355"/>
            <ac:spMk id="27" creationId="{EE9E4CA5-60F0-E344-1CA3-222559FCD472}"/>
          </ac:spMkLst>
        </pc:spChg>
        <pc:spChg chg="add del mod">
          <ac:chgData name="Konstantinos Tsilimparis" userId="5f0b1c652cf3114e" providerId="LiveId" clId="{7685BBCC-42A1-4C06-926E-1C1AB461263B}" dt="2024-08-12T15:24:41.664" v="4499" actId="478"/>
          <ac:spMkLst>
            <pc:docMk/>
            <pc:sldMk cId="3354968291" sldId="355"/>
            <ac:spMk id="29" creationId="{8CD6062F-D51C-CC7E-8176-C074065289B8}"/>
          </ac:spMkLst>
        </pc:spChg>
        <pc:spChg chg="add mod">
          <ac:chgData name="Konstantinos Tsilimparis" userId="5f0b1c652cf3114e" providerId="LiveId" clId="{7685BBCC-42A1-4C06-926E-1C1AB461263B}" dt="2024-08-17T11:34:15.178" v="19118" actId="1076"/>
          <ac:spMkLst>
            <pc:docMk/>
            <pc:sldMk cId="3354968291" sldId="355"/>
            <ac:spMk id="30" creationId="{221AC7D7-C78F-458D-0804-6FD39947D8D3}"/>
          </ac:spMkLst>
        </pc:spChg>
        <pc:grpChg chg="add mod">
          <ac:chgData name="Konstantinos Tsilimparis" userId="5f0b1c652cf3114e" providerId="LiveId" clId="{7685BBCC-42A1-4C06-926E-1C1AB461263B}" dt="2024-08-12T15:25:36.296" v="4524" actId="14100"/>
          <ac:grpSpMkLst>
            <pc:docMk/>
            <pc:sldMk cId="3354968291" sldId="355"/>
            <ac:grpSpMk id="7" creationId="{4437FC00-B2D8-9231-65A0-909024A23936}"/>
          </ac:grpSpMkLst>
        </pc:grpChg>
        <pc:grpChg chg="add mod">
          <ac:chgData name="Konstantinos Tsilimparis" userId="5f0b1c652cf3114e" providerId="LiveId" clId="{7685BBCC-42A1-4C06-926E-1C1AB461263B}" dt="2024-08-12T13:23:20" v="3237"/>
          <ac:grpSpMkLst>
            <pc:docMk/>
            <pc:sldMk cId="3354968291" sldId="355"/>
            <ac:grpSpMk id="8" creationId="{448DAA89-6BC2-77E5-511C-9A6CD87C331B}"/>
          </ac:grpSpMkLst>
        </pc:grpChg>
        <pc:grpChg chg="add mod">
          <ac:chgData name="Konstantinos Tsilimparis" userId="5f0b1c652cf3114e" providerId="LiveId" clId="{7685BBCC-42A1-4C06-926E-1C1AB461263B}" dt="2024-08-12T13:23:20" v="3237"/>
          <ac:grpSpMkLst>
            <pc:docMk/>
            <pc:sldMk cId="3354968291" sldId="355"/>
            <ac:grpSpMk id="10" creationId="{AAE31432-00F9-C5A1-0827-F4B3EA1BDC98}"/>
          </ac:grpSpMkLst>
        </pc:grpChg>
        <pc:grpChg chg="add mod">
          <ac:chgData name="Konstantinos Tsilimparis" userId="5f0b1c652cf3114e" providerId="LiveId" clId="{7685BBCC-42A1-4C06-926E-1C1AB461263B}" dt="2024-08-12T13:23:20" v="3237"/>
          <ac:grpSpMkLst>
            <pc:docMk/>
            <pc:sldMk cId="3354968291" sldId="355"/>
            <ac:grpSpMk id="13" creationId="{00B09912-E321-4541-5A55-D31181508D5E}"/>
          </ac:grpSpMkLst>
        </pc:grpChg>
        <pc:grpChg chg="add mod">
          <ac:chgData name="Konstantinos Tsilimparis" userId="5f0b1c652cf3114e" providerId="LiveId" clId="{7685BBCC-42A1-4C06-926E-1C1AB461263B}" dt="2024-08-12T13:23:20" v="3237"/>
          <ac:grpSpMkLst>
            <pc:docMk/>
            <pc:sldMk cId="3354968291" sldId="355"/>
            <ac:grpSpMk id="16" creationId="{97F2A214-0D03-B9CC-23F6-EB519509394E}"/>
          </ac:grpSpMkLst>
        </pc:grpChg>
        <pc:grpChg chg="add mod">
          <ac:chgData name="Konstantinos Tsilimparis" userId="5f0b1c652cf3114e" providerId="LiveId" clId="{7685BBCC-42A1-4C06-926E-1C1AB461263B}" dt="2024-08-12T13:23:20" v="3237"/>
          <ac:grpSpMkLst>
            <pc:docMk/>
            <pc:sldMk cId="3354968291" sldId="355"/>
            <ac:grpSpMk id="21" creationId="{AE081A58-9C56-80AC-411B-7772B831D676}"/>
          </ac:grpSpMkLst>
        </pc:grpChg>
        <pc:picChg chg="add mod">
          <ac:chgData name="Konstantinos Tsilimparis" userId="5f0b1c652cf3114e" providerId="LiveId" clId="{7685BBCC-42A1-4C06-926E-1C1AB461263B}" dt="2024-08-12T13:23:20" v="3237"/>
          <ac:picMkLst>
            <pc:docMk/>
            <pc:sldMk cId="3354968291" sldId="355"/>
            <ac:picMk id="17" creationId="{1EF9E7AD-BCF1-B711-3C07-0307995DE58B}"/>
          </ac:picMkLst>
        </pc:picChg>
        <pc:picChg chg="add mod">
          <ac:chgData name="Konstantinos Tsilimparis" userId="5f0b1c652cf3114e" providerId="LiveId" clId="{7685BBCC-42A1-4C06-926E-1C1AB461263B}" dt="2024-08-12T13:23:20" v="3237"/>
          <ac:picMkLst>
            <pc:docMk/>
            <pc:sldMk cId="3354968291" sldId="355"/>
            <ac:picMk id="18" creationId="{8ACDB1B1-32CB-0706-08B7-DEC715E77972}"/>
          </ac:picMkLst>
        </pc:picChg>
        <pc:picChg chg="add mod">
          <ac:chgData name="Konstantinos Tsilimparis" userId="5f0b1c652cf3114e" providerId="LiveId" clId="{7685BBCC-42A1-4C06-926E-1C1AB461263B}" dt="2024-08-12T13:23:20" v="3237"/>
          <ac:picMkLst>
            <pc:docMk/>
            <pc:sldMk cId="3354968291" sldId="355"/>
            <ac:picMk id="19" creationId="{A15415C9-AEF2-E376-6F79-C96BA56BE513}"/>
          </ac:picMkLst>
        </pc:picChg>
        <pc:picChg chg="add mod">
          <ac:chgData name="Konstantinos Tsilimparis" userId="5f0b1c652cf3114e" providerId="LiveId" clId="{7685BBCC-42A1-4C06-926E-1C1AB461263B}" dt="2024-08-12T13:23:20" v="3237"/>
          <ac:picMkLst>
            <pc:docMk/>
            <pc:sldMk cId="3354968291" sldId="355"/>
            <ac:picMk id="20" creationId="{91C662FB-8C4E-147C-1481-FF5D65298067}"/>
          </ac:picMkLst>
        </pc:picChg>
        <pc:picChg chg="add mod">
          <ac:chgData name="Konstantinos Tsilimparis" userId="5f0b1c652cf3114e" providerId="LiveId" clId="{7685BBCC-42A1-4C06-926E-1C1AB461263B}" dt="2024-08-12T13:23:20" v="3237"/>
          <ac:picMkLst>
            <pc:docMk/>
            <pc:sldMk cId="3354968291" sldId="355"/>
            <ac:picMk id="25" creationId="{906205B2-9B26-3B5C-872C-9021CDFD397F}"/>
          </ac:picMkLst>
        </pc:picChg>
        <pc:picChg chg="add mod">
          <ac:chgData name="Konstantinos Tsilimparis" userId="5f0b1c652cf3114e" providerId="LiveId" clId="{7685BBCC-42A1-4C06-926E-1C1AB461263B}" dt="2024-08-12T13:23:20" v="3237"/>
          <ac:picMkLst>
            <pc:docMk/>
            <pc:sldMk cId="3354968291" sldId="355"/>
            <ac:picMk id="26" creationId="{BC44C920-A543-212A-CD56-210E19F818DE}"/>
          </ac:picMkLst>
        </pc:picChg>
        <pc:cxnChg chg="add mod">
          <ac:chgData name="Konstantinos Tsilimparis" userId="5f0b1c652cf3114e" providerId="LiveId" clId="{7685BBCC-42A1-4C06-926E-1C1AB461263B}" dt="2024-08-12T13:23:20" v="3237"/>
          <ac:cxnSpMkLst>
            <pc:docMk/>
            <pc:sldMk cId="3354968291" sldId="355"/>
            <ac:cxnSpMk id="9" creationId="{A2B0F8B7-4876-B386-F9A8-F336BAB6A02F}"/>
          </ac:cxnSpMkLst>
        </pc:cxnChg>
        <pc:cxnChg chg="add mod">
          <ac:chgData name="Konstantinos Tsilimparis" userId="5f0b1c652cf3114e" providerId="LiveId" clId="{7685BBCC-42A1-4C06-926E-1C1AB461263B}" dt="2024-08-12T13:23:20" v="3237"/>
          <ac:cxnSpMkLst>
            <pc:docMk/>
            <pc:sldMk cId="3354968291" sldId="355"/>
            <ac:cxnSpMk id="11" creationId="{523525AD-77F2-D448-8072-B723CDC35354}"/>
          </ac:cxnSpMkLst>
        </pc:cxnChg>
        <pc:cxnChg chg="add mod">
          <ac:chgData name="Konstantinos Tsilimparis" userId="5f0b1c652cf3114e" providerId="LiveId" clId="{7685BBCC-42A1-4C06-926E-1C1AB461263B}" dt="2024-08-12T13:23:20" v="3237"/>
          <ac:cxnSpMkLst>
            <pc:docMk/>
            <pc:sldMk cId="3354968291" sldId="355"/>
            <ac:cxnSpMk id="15" creationId="{D1051BC0-AD51-DBC9-D03D-4771170F9B38}"/>
          </ac:cxnSpMkLst>
        </pc:cxnChg>
        <pc:cxnChg chg="add del mod">
          <ac:chgData name="Konstantinos Tsilimparis" userId="5f0b1c652cf3114e" providerId="LiveId" clId="{7685BBCC-42A1-4C06-926E-1C1AB461263B}" dt="2024-08-16T16:47:51.215" v="17982" actId="478"/>
          <ac:cxnSpMkLst>
            <pc:docMk/>
            <pc:sldMk cId="3354968291" sldId="355"/>
            <ac:cxnSpMk id="28" creationId="{77510F61-9556-A06F-1645-0CB60C88DC96}"/>
          </ac:cxnSpMkLst>
        </pc:cxnChg>
      </pc:sldChg>
      <pc:sldChg chg="addSp delSp modSp new mod delAnim modAnim modNotesTx">
        <pc:chgData name="Konstantinos Tsilimparis" userId="5f0b1c652cf3114e" providerId="LiveId" clId="{7685BBCC-42A1-4C06-926E-1C1AB461263B}" dt="2024-08-18T16:11:34.843" v="23612" actId="20577"/>
        <pc:sldMkLst>
          <pc:docMk/>
          <pc:sldMk cId="4287877719" sldId="356"/>
        </pc:sldMkLst>
        <pc:spChg chg="add mod">
          <ac:chgData name="Konstantinos Tsilimparis" userId="5f0b1c652cf3114e" providerId="LiveId" clId="{7685BBCC-42A1-4C06-926E-1C1AB461263B}" dt="2024-08-17T17:10:14.523" v="21899" actId="1038"/>
          <ac:spMkLst>
            <pc:docMk/>
            <pc:sldMk cId="4287877719" sldId="356"/>
            <ac:spMk id="2" creationId="{984D4155-27A1-8E21-9894-94705C785D75}"/>
          </ac:spMkLst>
        </pc:spChg>
        <pc:spChg chg="del">
          <ac:chgData name="Konstantinos Tsilimparis" userId="5f0b1c652cf3114e" providerId="LiveId" clId="{7685BBCC-42A1-4C06-926E-1C1AB461263B}" dt="2024-08-12T14:38:44.149" v="3911" actId="478"/>
          <ac:spMkLst>
            <pc:docMk/>
            <pc:sldMk cId="4287877719" sldId="356"/>
            <ac:spMk id="2" creationId="{CE1F5A7C-E5FC-1DAF-4EE4-2DFFE12F8C6C}"/>
          </ac:spMkLst>
        </pc:spChg>
        <pc:spChg chg="add mod">
          <ac:chgData name="Konstantinos Tsilimparis" userId="5f0b1c652cf3114e" providerId="LiveId" clId="{7685BBCC-42A1-4C06-926E-1C1AB461263B}" dt="2024-08-17T17:10:14.523" v="21899" actId="1038"/>
          <ac:spMkLst>
            <pc:docMk/>
            <pc:sldMk cId="4287877719" sldId="356"/>
            <ac:spMk id="3" creationId="{173D520C-311F-7574-7650-38982476059E}"/>
          </ac:spMkLst>
        </pc:spChg>
        <pc:spChg chg="del">
          <ac:chgData name="Konstantinos Tsilimparis" userId="5f0b1c652cf3114e" providerId="LiveId" clId="{7685BBCC-42A1-4C06-926E-1C1AB461263B}" dt="2024-08-12T14:42:41.947" v="3956" actId="478"/>
          <ac:spMkLst>
            <pc:docMk/>
            <pc:sldMk cId="4287877719" sldId="356"/>
            <ac:spMk id="3" creationId="{C64D67F7-B1E7-18B8-404B-9703BBBB50B9}"/>
          </ac:spMkLst>
        </pc:spChg>
        <pc:spChg chg="mod">
          <ac:chgData name="Konstantinos Tsilimparis" userId="5f0b1c652cf3114e" providerId="LiveId" clId="{7685BBCC-42A1-4C06-926E-1C1AB461263B}" dt="2024-08-12T14:42:32.414" v="3952" actId="2711"/>
          <ac:spMkLst>
            <pc:docMk/>
            <pc:sldMk cId="4287877719" sldId="356"/>
            <ac:spMk id="4" creationId="{6DED76D3-C815-D640-2FCC-341A8374F772}"/>
          </ac:spMkLst>
        </pc:spChg>
        <pc:spChg chg="add mod">
          <ac:chgData name="Konstantinos Tsilimparis" userId="5f0b1c652cf3114e" providerId="LiveId" clId="{7685BBCC-42A1-4C06-926E-1C1AB461263B}" dt="2024-08-17T17:10:14.523" v="21899" actId="1038"/>
          <ac:spMkLst>
            <pc:docMk/>
            <pc:sldMk cId="4287877719" sldId="356"/>
            <ac:spMk id="5" creationId="{57465B35-6FEE-3F04-D616-4B4F5A6A29F8}"/>
          </ac:spMkLst>
        </pc:spChg>
        <pc:spChg chg="del">
          <ac:chgData name="Konstantinos Tsilimparis" userId="5f0b1c652cf3114e" providerId="LiveId" clId="{7685BBCC-42A1-4C06-926E-1C1AB461263B}" dt="2024-08-12T14:42:36.001" v="3953" actId="478"/>
          <ac:spMkLst>
            <pc:docMk/>
            <pc:sldMk cId="4287877719" sldId="356"/>
            <ac:spMk id="5" creationId="{CF9B3C89-2418-4148-7426-3102F91CADDC}"/>
          </ac:spMkLst>
        </pc:spChg>
        <pc:spChg chg="add mod">
          <ac:chgData name="Konstantinos Tsilimparis" userId="5f0b1c652cf3114e" providerId="LiveId" clId="{7685BBCC-42A1-4C06-926E-1C1AB461263B}" dt="2024-08-17T17:13:49.445" v="22121" actId="1037"/>
          <ac:spMkLst>
            <pc:docMk/>
            <pc:sldMk cId="4287877719" sldId="356"/>
            <ac:spMk id="7" creationId="{5DD48932-76A5-4FC2-1D7A-6EA8850EB98F}"/>
          </ac:spMkLst>
        </pc:spChg>
        <pc:spChg chg="add mod">
          <ac:chgData name="Konstantinos Tsilimparis" userId="5f0b1c652cf3114e" providerId="LiveId" clId="{7685BBCC-42A1-4C06-926E-1C1AB461263B}" dt="2024-08-17T17:09:17.663" v="21797" actId="164"/>
          <ac:spMkLst>
            <pc:docMk/>
            <pc:sldMk cId="4287877719" sldId="356"/>
            <ac:spMk id="10" creationId="{8A76A43E-5E98-CD43-C577-8B3E19F0FB98}"/>
          </ac:spMkLst>
        </pc:spChg>
        <pc:spChg chg="add mod">
          <ac:chgData name="Konstantinos Tsilimparis" userId="5f0b1c652cf3114e" providerId="LiveId" clId="{7685BBCC-42A1-4C06-926E-1C1AB461263B}" dt="2024-08-17T17:09:17.663" v="21797" actId="164"/>
          <ac:spMkLst>
            <pc:docMk/>
            <pc:sldMk cId="4287877719" sldId="356"/>
            <ac:spMk id="11" creationId="{59D0775A-4913-5433-E9BA-326774915BF2}"/>
          </ac:spMkLst>
        </pc:spChg>
        <pc:spChg chg="add mod">
          <ac:chgData name="Konstantinos Tsilimparis" userId="5f0b1c652cf3114e" providerId="LiveId" clId="{7685BBCC-42A1-4C06-926E-1C1AB461263B}" dt="2024-08-17T17:14:51.678" v="22145" actId="1037"/>
          <ac:spMkLst>
            <pc:docMk/>
            <pc:sldMk cId="4287877719" sldId="356"/>
            <ac:spMk id="14" creationId="{5AFA07B9-C32A-DEC7-5B42-5114ED2B44B0}"/>
          </ac:spMkLst>
        </pc:spChg>
        <pc:spChg chg="add mod">
          <ac:chgData name="Konstantinos Tsilimparis" userId="5f0b1c652cf3114e" providerId="LiveId" clId="{7685BBCC-42A1-4C06-926E-1C1AB461263B}" dt="2024-08-17T17:14:51.678" v="22145" actId="1037"/>
          <ac:spMkLst>
            <pc:docMk/>
            <pc:sldMk cId="4287877719" sldId="356"/>
            <ac:spMk id="15" creationId="{EE737339-BC33-AD86-CF48-F297C70F8784}"/>
          </ac:spMkLst>
        </pc:spChg>
        <pc:spChg chg="add mod">
          <ac:chgData name="Konstantinos Tsilimparis" userId="5f0b1c652cf3114e" providerId="LiveId" clId="{7685BBCC-42A1-4C06-926E-1C1AB461263B}" dt="2024-08-17T17:14:51.678" v="22145" actId="1037"/>
          <ac:spMkLst>
            <pc:docMk/>
            <pc:sldMk cId="4287877719" sldId="356"/>
            <ac:spMk id="16" creationId="{6CD99192-F95B-5CF3-DC07-6F384C1C084D}"/>
          </ac:spMkLst>
        </pc:spChg>
        <pc:spChg chg="add mod">
          <ac:chgData name="Konstantinos Tsilimparis" userId="5f0b1c652cf3114e" providerId="LiveId" clId="{7685BBCC-42A1-4C06-926E-1C1AB461263B}" dt="2024-08-17T17:09:17.663" v="21797" actId="164"/>
          <ac:spMkLst>
            <pc:docMk/>
            <pc:sldMk cId="4287877719" sldId="356"/>
            <ac:spMk id="18" creationId="{0AE405AC-88E9-EB80-94A1-AC3E53AD319D}"/>
          </ac:spMkLst>
        </pc:spChg>
        <pc:spChg chg="add del mod">
          <ac:chgData name="Konstantinos Tsilimparis" userId="5f0b1c652cf3114e" providerId="LiveId" clId="{7685BBCC-42A1-4C06-926E-1C1AB461263B}" dt="2024-08-17T17:10:14.523" v="21899" actId="1038"/>
          <ac:spMkLst>
            <pc:docMk/>
            <pc:sldMk cId="4287877719" sldId="356"/>
            <ac:spMk id="19" creationId="{25B0EDE5-1466-6442-454D-E67B134874CD}"/>
          </ac:spMkLst>
        </pc:spChg>
        <pc:spChg chg="add mod">
          <ac:chgData name="Konstantinos Tsilimparis" userId="5f0b1c652cf3114e" providerId="LiveId" clId="{7685BBCC-42A1-4C06-926E-1C1AB461263B}" dt="2024-08-12T14:43:29.424" v="3980" actId="767"/>
          <ac:spMkLst>
            <pc:docMk/>
            <pc:sldMk cId="4287877719" sldId="356"/>
            <ac:spMk id="19" creationId="{27C869A1-3A4F-8D0C-2692-98D1713D18C3}"/>
          </ac:spMkLst>
        </pc:spChg>
        <pc:spChg chg="add mod">
          <ac:chgData name="Konstantinos Tsilimparis" userId="5f0b1c652cf3114e" providerId="LiveId" clId="{7685BBCC-42A1-4C06-926E-1C1AB461263B}" dt="2024-08-16T14:00:33.774" v="14213" actId="20577"/>
          <ac:spMkLst>
            <pc:docMk/>
            <pc:sldMk cId="4287877719" sldId="356"/>
            <ac:spMk id="20" creationId="{BD31978C-7B54-85C9-B041-B219B77CB916}"/>
          </ac:spMkLst>
        </pc:spChg>
        <pc:spChg chg="add mod">
          <ac:chgData name="Konstantinos Tsilimparis" userId="5f0b1c652cf3114e" providerId="LiveId" clId="{7685BBCC-42A1-4C06-926E-1C1AB461263B}" dt="2024-08-18T16:11:34.843" v="23612" actId="20577"/>
          <ac:spMkLst>
            <pc:docMk/>
            <pc:sldMk cId="4287877719" sldId="356"/>
            <ac:spMk id="22" creationId="{79C879D4-AB14-80A9-8207-5AF713099E38}"/>
          </ac:spMkLst>
        </pc:spChg>
        <pc:spChg chg="add del mod">
          <ac:chgData name="Konstantinos Tsilimparis" userId="5f0b1c652cf3114e" providerId="LiveId" clId="{7685BBCC-42A1-4C06-926E-1C1AB461263B}" dt="2024-08-16T16:18:44.088" v="17848" actId="478"/>
          <ac:spMkLst>
            <pc:docMk/>
            <pc:sldMk cId="4287877719" sldId="356"/>
            <ac:spMk id="23" creationId="{45F4BE50-3F39-07FA-4470-163FBFD381A3}"/>
          </ac:spMkLst>
        </pc:spChg>
        <pc:spChg chg="add">
          <ac:chgData name="Konstantinos Tsilimparis" userId="5f0b1c652cf3114e" providerId="LiveId" clId="{7685BBCC-42A1-4C06-926E-1C1AB461263B}" dt="2024-08-12T14:52:46.145" v="4284"/>
          <ac:spMkLst>
            <pc:docMk/>
            <pc:sldMk cId="4287877719" sldId="356"/>
            <ac:spMk id="23" creationId="{89D182D8-3931-236A-9A3A-6BE57BF47E94}"/>
          </ac:spMkLst>
        </pc:spChg>
        <pc:spChg chg="add mod">
          <ac:chgData name="Konstantinos Tsilimparis" userId="5f0b1c652cf3114e" providerId="LiveId" clId="{7685BBCC-42A1-4C06-926E-1C1AB461263B}" dt="2024-08-12T14:53:14.867" v="4290"/>
          <ac:spMkLst>
            <pc:docMk/>
            <pc:sldMk cId="4287877719" sldId="356"/>
            <ac:spMk id="24" creationId="{E54E116D-9D35-099E-DDAF-044525AC7195}"/>
          </ac:spMkLst>
        </pc:spChg>
        <pc:spChg chg="add mod">
          <ac:chgData name="Konstantinos Tsilimparis" userId="5f0b1c652cf3114e" providerId="LiveId" clId="{7685BBCC-42A1-4C06-926E-1C1AB461263B}" dt="2024-08-12T14:53:14.409" v="4288"/>
          <ac:spMkLst>
            <pc:docMk/>
            <pc:sldMk cId="4287877719" sldId="356"/>
            <ac:spMk id="25" creationId="{6C1D3FC9-EFD0-23D7-4149-A4A4049703DA}"/>
          </ac:spMkLst>
        </pc:spChg>
        <pc:spChg chg="add mod">
          <ac:chgData name="Konstantinos Tsilimparis" userId="5f0b1c652cf3114e" providerId="LiveId" clId="{7685BBCC-42A1-4C06-926E-1C1AB461263B}" dt="2024-08-17T17:10:14.523" v="21899" actId="1038"/>
          <ac:spMkLst>
            <pc:docMk/>
            <pc:sldMk cId="4287877719" sldId="356"/>
            <ac:spMk id="33" creationId="{01D86232-E7E3-E9C0-21CB-C9D54814C493}"/>
          </ac:spMkLst>
        </pc:spChg>
        <pc:spChg chg="add mod">
          <ac:chgData name="Konstantinos Tsilimparis" userId="5f0b1c652cf3114e" providerId="LiveId" clId="{7685BBCC-42A1-4C06-926E-1C1AB461263B}" dt="2024-08-17T17:11:11.956" v="21995" actId="1038"/>
          <ac:spMkLst>
            <pc:docMk/>
            <pc:sldMk cId="4287877719" sldId="356"/>
            <ac:spMk id="34" creationId="{1F2DF856-3CCB-069B-0869-9CD0FEFCD91A}"/>
          </ac:spMkLst>
        </pc:spChg>
        <pc:grpChg chg="add mod">
          <ac:chgData name="Konstantinos Tsilimparis" userId="5f0b1c652cf3114e" providerId="LiveId" clId="{7685BBCC-42A1-4C06-926E-1C1AB461263B}" dt="2024-08-17T17:10:14.523" v="21899" actId="1038"/>
          <ac:grpSpMkLst>
            <pc:docMk/>
            <pc:sldMk cId="4287877719" sldId="356"/>
            <ac:grpSpMk id="6" creationId="{16198A06-7ACD-538D-260B-CFB3EE3A961F}"/>
          </ac:grpSpMkLst>
        </pc:grpChg>
        <pc:grpChg chg="add mod">
          <ac:chgData name="Konstantinos Tsilimparis" userId="5f0b1c652cf3114e" providerId="LiveId" clId="{7685BBCC-42A1-4C06-926E-1C1AB461263B}" dt="2024-08-17T17:09:17.663" v="21797" actId="164"/>
          <ac:grpSpMkLst>
            <pc:docMk/>
            <pc:sldMk cId="4287877719" sldId="356"/>
            <ac:grpSpMk id="8" creationId="{448A1E8C-C9E8-E6D3-AB67-78A194876F7E}"/>
          </ac:grpSpMkLst>
        </pc:grpChg>
        <pc:grpChg chg="add mod">
          <ac:chgData name="Konstantinos Tsilimparis" userId="5f0b1c652cf3114e" providerId="LiveId" clId="{7685BBCC-42A1-4C06-926E-1C1AB461263B}" dt="2024-08-17T17:09:17.663" v="21797" actId="164"/>
          <ac:grpSpMkLst>
            <pc:docMk/>
            <pc:sldMk cId="4287877719" sldId="356"/>
            <ac:grpSpMk id="13" creationId="{FE62A0C9-8867-D235-1004-A0BCE1825B2E}"/>
          </ac:grpSpMkLst>
        </pc:grpChg>
        <pc:grpChg chg="add mod">
          <ac:chgData name="Konstantinos Tsilimparis" userId="5f0b1c652cf3114e" providerId="LiveId" clId="{7685BBCC-42A1-4C06-926E-1C1AB461263B}" dt="2024-08-17T17:09:17.663" v="21797" actId="164"/>
          <ac:grpSpMkLst>
            <pc:docMk/>
            <pc:sldMk cId="4287877719" sldId="356"/>
            <ac:grpSpMk id="21" creationId="{EDD50BA6-4B68-6639-0506-9DFC87DCEA8B}"/>
          </ac:grpSpMkLst>
        </pc:grpChg>
        <pc:picChg chg="add mod">
          <ac:chgData name="Konstantinos Tsilimparis" userId="5f0b1c652cf3114e" providerId="LiveId" clId="{7685BBCC-42A1-4C06-926E-1C1AB461263B}" dt="2024-08-17T17:09:17.663" v="21797" actId="164"/>
          <ac:picMkLst>
            <pc:docMk/>
            <pc:sldMk cId="4287877719" sldId="356"/>
            <ac:picMk id="17" creationId="{BE332A49-D2A1-944B-56FC-F6583249586E}"/>
          </ac:picMkLst>
        </pc:picChg>
        <pc:cxnChg chg="add mod">
          <ac:chgData name="Konstantinos Tsilimparis" userId="5f0b1c652cf3114e" providerId="LiveId" clId="{7685BBCC-42A1-4C06-926E-1C1AB461263B}" dt="2024-08-17T17:09:17.663" v="21797" actId="164"/>
          <ac:cxnSpMkLst>
            <pc:docMk/>
            <pc:sldMk cId="4287877719" sldId="356"/>
            <ac:cxnSpMk id="9" creationId="{6E6A234C-8BD9-FF84-1AA1-063CA553D43C}"/>
          </ac:cxnSpMkLst>
        </pc:cxnChg>
        <pc:cxnChg chg="add mod">
          <ac:chgData name="Konstantinos Tsilimparis" userId="5f0b1c652cf3114e" providerId="LiveId" clId="{7685BBCC-42A1-4C06-926E-1C1AB461263B}" dt="2024-08-17T17:09:17.663" v="21797" actId="164"/>
          <ac:cxnSpMkLst>
            <pc:docMk/>
            <pc:sldMk cId="4287877719" sldId="356"/>
            <ac:cxnSpMk id="12" creationId="{73A54621-F7FF-4702-0C85-61500F0A2622}"/>
          </ac:cxnSpMkLst>
        </pc:cxnChg>
        <pc:cxnChg chg="add del mod">
          <ac:chgData name="Konstantinos Tsilimparis" userId="5f0b1c652cf3114e" providerId="LiveId" clId="{7685BBCC-42A1-4C06-926E-1C1AB461263B}" dt="2024-08-16T14:00:26.291" v="14185" actId="478"/>
          <ac:cxnSpMkLst>
            <pc:docMk/>
            <pc:sldMk cId="4287877719" sldId="356"/>
            <ac:cxnSpMk id="21" creationId="{C9E6794F-653B-26E5-7130-F8C2E00A449D}"/>
          </ac:cxnSpMkLst>
        </pc:cxnChg>
        <pc:cxnChg chg="add mod">
          <ac:chgData name="Konstantinos Tsilimparis" userId="5f0b1c652cf3114e" providerId="LiveId" clId="{7685BBCC-42A1-4C06-926E-1C1AB461263B}" dt="2024-08-17T17:10:14.523" v="21899" actId="1038"/>
          <ac:cxnSpMkLst>
            <pc:docMk/>
            <pc:sldMk cId="4287877719" sldId="356"/>
            <ac:cxnSpMk id="25" creationId="{9B0948DC-3C13-B38F-AC4D-70FA83143D33}"/>
          </ac:cxnSpMkLst>
        </pc:cxnChg>
        <pc:cxnChg chg="add mod ord">
          <ac:chgData name="Konstantinos Tsilimparis" userId="5f0b1c652cf3114e" providerId="LiveId" clId="{7685BBCC-42A1-4C06-926E-1C1AB461263B}" dt="2024-08-17T17:11:07.095" v="21994" actId="1035"/>
          <ac:cxnSpMkLst>
            <pc:docMk/>
            <pc:sldMk cId="4287877719" sldId="356"/>
            <ac:cxnSpMk id="27" creationId="{260FE168-D596-9290-25B4-0BE7C52A28DA}"/>
          </ac:cxnSpMkLst>
        </pc:cxnChg>
      </pc:sldChg>
      <pc:sldChg chg="modSp new mod ord modShow modNotesTx">
        <pc:chgData name="Konstantinos Tsilimparis" userId="5f0b1c652cf3114e" providerId="LiveId" clId="{7685BBCC-42A1-4C06-926E-1C1AB461263B}" dt="2024-08-16T15:57:31.441" v="17585" actId="20577"/>
        <pc:sldMkLst>
          <pc:docMk/>
          <pc:sldMk cId="269397674" sldId="357"/>
        </pc:sldMkLst>
        <pc:spChg chg="mod">
          <ac:chgData name="Konstantinos Tsilimparis" userId="5f0b1c652cf3114e" providerId="LiveId" clId="{7685BBCC-42A1-4C06-926E-1C1AB461263B}" dt="2024-08-12T16:11:24.276" v="5833" actId="20577"/>
          <ac:spMkLst>
            <pc:docMk/>
            <pc:sldMk cId="269397674" sldId="357"/>
            <ac:spMk id="4" creationId="{28DEFF5D-A828-DECE-3F91-59A8A3B78C36}"/>
          </ac:spMkLst>
        </pc:spChg>
        <pc:spChg chg="mod">
          <ac:chgData name="Konstantinos Tsilimparis" userId="5f0b1c652cf3114e" providerId="LiveId" clId="{7685BBCC-42A1-4C06-926E-1C1AB461263B}" dt="2024-08-16T10:56:57.598" v="10808" actId="1076"/>
          <ac:spMkLst>
            <pc:docMk/>
            <pc:sldMk cId="269397674" sldId="357"/>
            <ac:spMk id="5" creationId="{A5291BAD-764F-8F99-99B1-67A25BC64966}"/>
          </ac:spMkLst>
        </pc:spChg>
      </pc:sldChg>
      <pc:sldChg chg="addSp delSp modSp new del mod">
        <pc:chgData name="Konstantinos Tsilimparis" userId="5f0b1c652cf3114e" providerId="LiveId" clId="{7685BBCC-42A1-4C06-926E-1C1AB461263B}" dt="2024-08-12T15:50:18.053" v="5296" actId="2696"/>
        <pc:sldMkLst>
          <pc:docMk/>
          <pc:sldMk cId="1473325882" sldId="357"/>
        </pc:sldMkLst>
        <pc:spChg chg="del mod topLvl">
          <ac:chgData name="Konstantinos Tsilimparis" userId="5f0b1c652cf3114e" providerId="LiveId" clId="{7685BBCC-42A1-4C06-926E-1C1AB461263B}" dt="2024-08-12T15:43:52.535" v="5074" actId="21"/>
          <ac:spMkLst>
            <pc:docMk/>
            <pc:sldMk cId="1473325882" sldId="357"/>
            <ac:spMk id="9" creationId="{B7625E3D-41E7-85D5-7CDB-76EF7E1F8F96}"/>
          </ac:spMkLst>
        </pc:spChg>
        <pc:spChg chg="del mod">
          <ac:chgData name="Konstantinos Tsilimparis" userId="5f0b1c652cf3114e" providerId="LiveId" clId="{7685BBCC-42A1-4C06-926E-1C1AB461263B}" dt="2024-08-12T15:43:52.535" v="5074" actId="21"/>
          <ac:spMkLst>
            <pc:docMk/>
            <pc:sldMk cId="1473325882" sldId="357"/>
            <ac:spMk id="12" creationId="{FE26B276-CEEA-FE0C-5B34-93D67179D1E3}"/>
          </ac:spMkLst>
        </pc:spChg>
        <pc:spChg chg="mod">
          <ac:chgData name="Konstantinos Tsilimparis" userId="5f0b1c652cf3114e" providerId="LiveId" clId="{7685BBCC-42A1-4C06-926E-1C1AB461263B}" dt="2024-08-12T15:43:43.008" v="5073"/>
          <ac:spMkLst>
            <pc:docMk/>
            <pc:sldMk cId="1473325882" sldId="357"/>
            <ac:spMk id="16" creationId="{DF477C09-8A68-9A6D-EF1F-8FB452EF6F0E}"/>
          </ac:spMkLst>
        </pc:spChg>
        <pc:spChg chg="mod">
          <ac:chgData name="Konstantinos Tsilimparis" userId="5f0b1c652cf3114e" providerId="LiveId" clId="{7685BBCC-42A1-4C06-926E-1C1AB461263B}" dt="2024-08-12T15:43:43.008" v="5073"/>
          <ac:spMkLst>
            <pc:docMk/>
            <pc:sldMk cId="1473325882" sldId="357"/>
            <ac:spMk id="17" creationId="{EF26F6B9-EC7B-EFFC-D405-B849BE91D250}"/>
          </ac:spMkLst>
        </pc:spChg>
        <pc:spChg chg="mod">
          <ac:chgData name="Konstantinos Tsilimparis" userId="5f0b1c652cf3114e" providerId="LiveId" clId="{7685BBCC-42A1-4C06-926E-1C1AB461263B}" dt="2024-08-12T15:43:43.008" v="5073"/>
          <ac:spMkLst>
            <pc:docMk/>
            <pc:sldMk cId="1473325882" sldId="357"/>
            <ac:spMk id="23" creationId="{1EB5413A-FDA9-8DA0-B71F-07C22A536DFA}"/>
          </ac:spMkLst>
        </pc:spChg>
        <pc:grpChg chg="add del mod">
          <ac:chgData name="Konstantinos Tsilimparis" userId="5f0b1c652cf3114e" providerId="LiveId" clId="{7685BBCC-42A1-4C06-926E-1C1AB461263B}" dt="2024-08-12T15:43:52.535" v="5074" actId="21"/>
          <ac:grpSpMkLst>
            <pc:docMk/>
            <pc:sldMk cId="1473325882" sldId="357"/>
            <ac:grpSpMk id="6" creationId="{78D6741A-6E95-1FC9-596C-87041FB8E066}"/>
          </ac:grpSpMkLst>
        </pc:grpChg>
        <pc:grpChg chg="del mod topLvl">
          <ac:chgData name="Konstantinos Tsilimparis" userId="5f0b1c652cf3114e" providerId="LiveId" clId="{7685BBCC-42A1-4C06-926E-1C1AB461263B}" dt="2024-08-12T15:43:52.535" v="5074" actId="21"/>
          <ac:grpSpMkLst>
            <pc:docMk/>
            <pc:sldMk cId="1473325882" sldId="357"/>
            <ac:grpSpMk id="8" creationId="{0D9E4437-4B73-49FA-9712-E164365D38B1}"/>
          </ac:grpSpMkLst>
        </pc:grpChg>
        <pc:grpChg chg="del mod">
          <ac:chgData name="Konstantinos Tsilimparis" userId="5f0b1c652cf3114e" providerId="LiveId" clId="{7685BBCC-42A1-4C06-926E-1C1AB461263B}" dt="2024-08-12T15:43:52.535" v="5074" actId="21"/>
          <ac:grpSpMkLst>
            <pc:docMk/>
            <pc:sldMk cId="1473325882" sldId="357"/>
            <ac:grpSpMk id="10" creationId="{AA5CFB8B-DE02-3A5D-90F1-086BCA98DEA6}"/>
          </ac:grpSpMkLst>
        </pc:grpChg>
        <pc:grpChg chg="mod topLvl">
          <ac:chgData name="Konstantinos Tsilimparis" userId="5f0b1c652cf3114e" providerId="LiveId" clId="{7685BBCC-42A1-4C06-926E-1C1AB461263B}" dt="2024-08-12T15:43:52.535" v="5074" actId="21"/>
          <ac:grpSpMkLst>
            <pc:docMk/>
            <pc:sldMk cId="1473325882" sldId="357"/>
            <ac:grpSpMk id="14" creationId="{22372206-EB50-0367-8D69-C5B01EFA9875}"/>
          </ac:grpSpMkLst>
        </pc:grpChg>
        <pc:grpChg chg="mod">
          <ac:chgData name="Konstantinos Tsilimparis" userId="5f0b1c652cf3114e" providerId="LiveId" clId="{7685BBCC-42A1-4C06-926E-1C1AB461263B}" dt="2024-08-12T15:43:43.008" v="5073"/>
          <ac:grpSpMkLst>
            <pc:docMk/>
            <pc:sldMk cId="1473325882" sldId="357"/>
            <ac:grpSpMk id="15" creationId="{3F6728E3-E367-E856-4BC5-797EB1EC0678}"/>
          </ac:grpSpMkLst>
        </pc:grpChg>
        <pc:grpChg chg="mod">
          <ac:chgData name="Konstantinos Tsilimparis" userId="5f0b1c652cf3114e" providerId="LiveId" clId="{7685BBCC-42A1-4C06-926E-1C1AB461263B}" dt="2024-08-12T15:43:43.008" v="5073"/>
          <ac:grpSpMkLst>
            <pc:docMk/>
            <pc:sldMk cId="1473325882" sldId="357"/>
            <ac:grpSpMk id="21" creationId="{3DD05CAD-D36F-2CDF-AAAC-B52420DEA77A}"/>
          </ac:grpSpMkLst>
        </pc:grpChg>
        <pc:picChg chg="del mod topLvl">
          <ac:chgData name="Konstantinos Tsilimparis" userId="5f0b1c652cf3114e" providerId="LiveId" clId="{7685BBCC-42A1-4C06-926E-1C1AB461263B}" dt="2024-08-12T15:43:52.535" v="5074" actId="21"/>
          <ac:picMkLst>
            <pc:docMk/>
            <pc:sldMk cId="1473325882" sldId="357"/>
            <ac:picMk id="7" creationId="{3EA7F4D4-5ECE-5C27-E746-F1001035417B}"/>
          </ac:picMkLst>
        </pc:picChg>
        <pc:picChg chg="mod">
          <ac:chgData name="Konstantinos Tsilimparis" userId="5f0b1c652cf3114e" providerId="LiveId" clId="{7685BBCC-42A1-4C06-926E-1C1AB461263B}" dt="2024-08-12T15:43:43.008" v="5073"/>
          <ac:picMkLst>
            <pc:docMk/>
            <pc:sldMk cId="1473325882" sldId="357"/>
            <ac:picMk id="18" creationId="{83411586-EDF4-2898-C316-908AA9F028F0}"/>
          </ac:picMkLst>
        </pc:picChg>
        <pc:picChg chg="mod">
          <ac:chgData name="Konstantinos Tsilimparis" userId="5f0b1c652cf3114e" providerId="LiveId" clId="{7685BBCC-42A1-4C06-926E-1C1AB461263B}" dt="2024-08-12T15:43:43.008" v="5073"/>
          <ac:picMkLst>
            <pc:docMk/>
            <pc:sldMk cId="1473325882" sldId="357"/>
            <ac:picMk id="19" creationId="{6FB6379A-6FB8-7EE0-EE36-FA97AA5B9A82}"/>
          </ac:picMkLst>
        </pc:picChg>
        <pc:picChg chg="mod">
          <ac:chgData name="Konstantinos Tsilimparis" userId="5f0b1c652cf3114e" providerId="LiveId" clId="{7685BBCC-42A1-4C06-926E-1C1AB461263B}" dt="2024-08-12T15:43:43.008" v="5073"/>
          <ac:picMkLst>
            <pc:docMk/>
            <pc:sldMk cId="1473325882" sldId="357"/>
            <ac:picMk id="20" creationId="{1BF9B7A0-DD89-CFB2-D00F-63547092734A}"/>
          </ac:picMkLst>
        </pc:picChg>
        <pc:picChg chg="mod">
          <ac:chgData name="Konstantinos Tsilimparis" userId="5f0b1c652cf3114e" providerId="LiveId" clId="{7685BBCC-42A1-4C06-926E-1C1AB461263B}" dt="2024-08-12T15:43:43.008" v="5073"/>
          <ac:picMkLst>
            <pc:docMk/>
            <pc:sldMk cId="1473325882" sldId="357"/>
            <ac:picMk id="22" creationId="{5C7A3443-BCA1-90B3-09E1-594409C943D5}"/>
          </ac:picMkLst>
        </pc:picChg>
        <pc:picChg chg="del mod">
          <ac:chgData name="Konstantinos Tsilimparis" userId="5f0b1c652cf3114e" providerId="LiveId" clId="{7685BBCC-42A1-4C06-926E-1C1AB461263B}" dt="2024-08-12T15:43:52.535" v="5074" actId="21"/>
          <ac:picMkLst>
            <pc:docMk/>
            <pc:sldMk cId="1473325882" sldId="357"/>
            <ac:picMk id="24" creationId="{E71D1C57-8E37-CE17-DB3C-ABB23AE25E7D}"/>
          </ac:picMkLst>
        </pc:picChg>
        <pc:cxnChg chg="del mod">
          <ac:chgData name="Konstantinos Tsilimparis" userId="5f0b1c652cf3114e" providerId="LiveId" clId="{7685BBCC-42A1-4C06-926E-1C1AB461263B}" dt="2024-08-12T15:43:52.535" v="5074" actId="21"/>
          <ac:cxnSpMkLst>
            <pc:docMk/>
            <pc:sldMk cId="1473325882" sldId="357"/>
            <ac:cxnSpMk id="11" creationId="{E1826D35-9602-BBEE-EC2B-1A339FD0D944}"/>
          </ac:cxnSpMkLst>
        </pc:cxnChg>
        <pc:cxnChg chg="del mod">
          <ac:chgData name="Konstantinos Tsilimparis" userId="5f0b1c652cf3114e" providerId="LiveId" clId="{7685BBCC-42A1-4C06-926E-1C1AB461263B}" dt="2024-08-12T15:43:52.535" v="5074" actId="21"/>
          <ac:cxnSpMkLst>
            <pc:docMk/>
            <pc:sldMk cId="1473325882" sldId="357"/>
            <ac:cxnSpMk id="13" creationId="{E4451429-3A69-CAB6-F60C-402FD4532C67}"/>
          </ac:cxnSpMkLst>
        </pc:cxnChg>
      </pc:sldChg>
      <pc:sldChg chg="new del">
        <pc:chgData name="Konstantinos Tsilimparis" userId="5f0b1c652cf3114e" providerId="LiveId" clId="{7685BBCC-42A1-4C06-926E-1C1AB461263B}" dt="2024-08-12T15:43:37.646" v="5071" actId="680"/>
        <pc:sldMkLst>
          <pc:docMk/>
          <pc:sldMk cId="3125766107" sldId="357"/>
        </pc:sldMkLst>
      </pc:sldChg>
      <pc:sldChg chg="addSp delSp modSp new del mod modShow addCm modCm modNotesTx">
        <pc:chgData name="Konstantinos Tsilimparis" userId="5f0b1c652cf3114e" providerId="LiveId" clId="{7685BBCC-42A1-4C06-926E-1C1AB461263B}" dt="2024-08-16T11:31:57.936" v="10987" actId="2696"/>
        <pc:sldMkLst>
          <pc:docMk/>
          <pc:sldMk cId="2851596360" sldId="358"/>
        </pc:sldMkLst>
        <pc:spChg chg="del">
          <ac:chgData name="Konstantinos Tsilimparis" userId="5f0b1c652cf3114e" providerId="LiveId" clId="{7685BBCC-42A1-4C06-926E-1C1AB461263B}" dt="2024-08-12T17:10:15.754" v="6856"/>
          <ac:spMkLst>
            <pc:docMk/>
            <pc:sldMk cId="2851596360" sldId="358"/>
            <ac:spMk id="2" creationId="{9D7A2212-BE9F-D780-8EBB-37E9E2746AD5}"/>
          </ac:spMkLst>
        </pc:spChg>
        <pc:spChg chg="del">
          <ac:chgData name="Konstantinos Tsilimparis" userId="5f0b1c652cf3114e" providerId="LiveId" clId="{7685BBCC-42A1-4C06-926E-1C1AB461263B}" dt="2024-08-12T17:05:26.835" v="6807" actId="478"/>
          <ac:spMkLst>
            <pc:docMk/>
            <pc:sldMk cId="2851596360" sldId="358"/>
            <ac:spMk id="3" creationId="{B82E3CAA-C75F-AAAA-98A1-9C343ECA0284}"/>
          </ac:spMkLst>
        </pc:spChg>
        <pc:spChg chg="mod">
          <ac:chgData name="Konstantinos Tsilimparis" userId="5f0b1c652cf3114e" providerId="LiveId" clId="{7685BBCC-42A1-4C06-926E-1C1AB461263B}" dt="2024-08-13T10:39:54.869" v="8001" actId="20577"/>
          <ac:spMkLst>
            <pc:docMk/>
            <pc:sldMk cId="2851596360" sldId="358"/>
            <ac:spMk id="4" creationId="{43238D75-A7ED-0188-1027-6F71E45466B5}"/>
          </ac:spMkLst>
        </pc:spChg>
        <pc:spChg chg="mod">
          <ac:chgData name="Konstantinos Tsilimparis" userId="5f0b1c652cf3114e" providerId="LiveId" clId="{7685BBCC-42A1-4C06-926E-1C1AB461263B}" dt="2024-08-13T10:36:49.494" v="7909" actId="400"/>
          <ac:spMkLst>
            <pc:docMk/>
            <pc:sldMk cId="2851596360" sldId="358"/>
            <ac:spMk id="5" creationId="{1D635FAF-7085-9025-027D-EFFA5CACD5F3}"/>
          </ac:spMkLst>
        </pc:spChg>
        <pc:spChg chg="add mod">
          <ac:chgData name="Konstantinos Tsilimparis" userId="5f0b1c652cf3114e" providerId="LiveId" clId="{7685BBCC-42A1-4C06-926E-1C1AB461263B}" dt="2024-08-12T17:10:15.754" v="6856"/>
          <ac:spMkLst>
            <pc:docMk/>
            <pc:sldMk cId="2851596360" sldId="358"/>
            <ac:spMk id="14" creationId="{7C8E2748-F22E-B24A-9973-0ECAFB213B13}"/>
          </ac:spMkLst>
        </pc:spChg>
        <pc:grpChg chg="add del mod">
          <ac:chgData name="Konstantinos Tsilimparis" userId="5f0b1c652cf3114e" providerId="LiveId" clId="{7685BBCC-42A1-4C06-926E-1C1AB461263B}" dt="2024-08-12T16:43:43.171" v="6068" actId="478"/>
          <ac:grpSpMkLst>
            <pc:docMk/>
            <pc:sldMk cId="2851596360" sldId="358"/>
            <ac:grpSpMk id="6" creationId="{2831778F-0891-057E-8F9E-B0A8A1D81CD6}"/>
          </ac:grpSpMkLst>
        </pc:grpChg>
        <pc:picChg chg="add del mod">
          <ac:chgData name="Konstantinos Tsilimparis" userId="5f0b1c652cf3114e" providerId="LiveId" clId="{7685BBCC-42A1-4C06-926E-1C1AB461263B}" dt="2024-08-12T16:44:19.009" v="6074" actId="21"/>
          <ac:picMkLst>
            <pc:docMk/>
            <pc:sldMk cId="2851596360" sldId="358"/>
            <ac:picMk id="11" creationId="{02EE84EF-1A7E-5899-E856-D72710609684}"/>
          </ac:picMkLst>
        </pc:picChg>
        <pc:picChg chg="add del mod">
          <ac:chgData name="Konstantinos Tsilimparis" userId="5f0b1c652cf3114e" providerId="LiveId" clId="{7685BBCC-42A1-4C06-926E-1C1AB461263B}" dt="2024-08-12T17:02:45.763" v="6761" actId="478"/>
          <ac:picMkLst>
            <pc:docMk/>
            <pc:sldMk cId="2851596360" sldId="358"/>
            <ac:picMk id="12" creationId="{02EE84EF-1A7E-5899-E856-D72710609684}"/>
          </ac:picMkLst>
        </pc:picChg>
        <pc:cxnChg chg="mod">
          <ac:chgData name="Konstantinos Tsilimparis" userId="5f0b1c652cf3114e" providerId="LiveId" clId="{7685BBCC-42A1-4C06-926E-1C1AB461263B}" dt="2024-08-12T16:37:37.926" v="5873"/>
          <ac:cxnSpMkLst>
            <pc:docMk/>
            <pc:sldMk cId="2851596360" sldId="358"/>
            <ac:cxnSpMk id="7" creationId="{B9DA8392-7796-1C61-7A9D-864521F91704}"/>
          </ac:cxnSpMkLst>
        </pc:cxnChg>
        <pc:cxnChg chg="mod">
          <ac:chgData name="Konstantinos Tsilimparis" userId="5f0b1c652cf3114e" providerId="LiveId" clId="{7685BBCC-42A1-4C06-926E-1C1AB461263B}" dt="2024-08-12T16:37:37.926" v="5873"/>
          <ac:cxnSpMkLst>
            <pc:docMk/>
            <pc:sldMk cId="2851596360" sldId="358"/>
            <ac:cxnSpMk id="8" creationId="{7F6E1A6C-7884-166B-B303-06524F6EE556}"/>
          </ac:cxnSpMkLst>
        </pc:cxnChg>
        <pc:cxnChg chg="mod">
          <ac:chgData name="Konstantinos Tsilimparis" userId="5f0b1c652cf3114e" providerId="LiveId" clId="{7685BBCC-42A1-4C06-926E-1C1AB461263B}" dt="2024-08-12T16:37:37.926" v="5873"/>
          <ac:cxnSpMkLst>
            <pc:docMk/>
            <pc:sldMk cId="2851596360" sldId="358"/>
            <ac:cxnSpMk id="9" creationId="{66DC9252-BC67-D29B-4828-683B5AE237CE}"/>
          </ac:cxnSpMkLst>
        </pc:cxnChg>
        <pc:cxnChg chg="add mod">
          <ac:chgData name="Konstantinos Tsilimparis" userId="5f0b1c652cf3114e" providerId="LiveId" clId="{7685BBCC-42A1-4C06-926E-1C1AB461263B}" dt="2024-08-12T17:09:19.375" v="6833" actId="1076"/>
          <ac:cxnSpMkLst>
            <pc:docMk/>
            <pc:sldMk cId="2851596360" sldId="358"/>
            <ac:cxnSpMk id="13" creationId="{672A9B1B-8C2B-6016-504B-612BD77F95CE}"/>
          </ac:cxnSpMkLst>
        </pc:cxnChg>
        <pc:extLst>
          <p:ext xmlns:p="http://schemas.openxmlformats.org/presentationml/2006/main" uri="{D6D511B9-2390-475A-947B-AFAB55BFBCF1}">
            <pc226:cmChg xmlns:pc226="http://schemas.microsoft.com/office/powerpoint/2022/06/main/command" chg="add mod">
              <pc226:chgData name="Konstantinos Tsilimparis" userId="5f0b1c652cf3114e" providerId="LiveId" clId="{7685BBCC-42A1-4C06-926E-1C1AB461263B}" dt="2024-08-13T10:36:38.650" v="7908" actId="20577"/>
              <pc2:cmMkLst xmlns:pc2="http://schemas.microsoft.com/office/powerpoint/2019/9/main/command">
                <pc:docMk/>
                <pc:sldMk cId="2851596360" sldId="358"/>
                <pc2:cmMk id="{A302E20A-73D8-4F81-83C3-861BF41BD0BB}"/>
              </pc2:cmMkLst>
            </pc226:cmChg>
            <pc226:cmChg xmlns:pc226="http://schemas.microsoft.com/office/powerpoint/2022/06/main/command" chg="add mod">
              <pc226:chgData name="Konstantinos Tsilimparis" userId="5f0b1c652cf3114e" providerId="LiveId" clId="{7685BBCC-42A1-4C06-926E-1C1AB461263B}" dt="2024-08-13T10:39:54.869" v="8001" actId="20577"/>
              <pc2:cmMkLst xmlns:pc2="http://schemas.microsoft.com/office/powerpoint/2019/9/main/command">
                <pc:docMk/>
                <pc:sldMk cId="2851596360" sldId="358"/>
                <pc2:cmMk id="{9059F3BC-4B00-41EE-AFFB-BA7AC0BE6AA9}"/>
              </pc2:cmMkLst>
            </pc226:cmChg>
          </p:ext>
        </pc:extLst>
      </pc:sldChg>
      <pc:sldChg chg="addSp delSp modSp new del mod modShow addCm modCm modNotesTx">
        <pc:chgData name="Konstantinos Tsilimparis" userId="5f0b1c652cf3114e" providerId="LiveId" clId="{7685BBCC-42A1-4C06-926E-1C1AB461263B}" dt="2024-08-16T11:31:33.032" v="10985" actId="2696"/>
        <pc:sldMkLst>
          <pc:docMk/>
          <pc:sldMk cId="3917646389" sldId="359"/>
        </pc:sldMkLst>
        <pc:spChg chg="del">
          <ac:chgData name="Konstantinos Tsilimparis" userId="5f0b1c652cf3114e" providerId="LiveId" clId="{7685BBCC-42A1-4C06-926E-1C1AB461263B}" dt="2024-08-12T17:10:18.237" v="6857"/>
          <ac:spMkLst>
            <pc:docMk/>
            <pc:sldMk cId="3917646389" sldId="359"/>
            <ac:spMk id="2" creationId="{D8B02857-6414-2CA1-CEAA-75C56560A1A6}"/>
          </ac:spMkLst>
        </pc:spChg>
        <pc:spChg chg="mod">
          <ac:chgData name="Konstantinos Tsilimparis" userId="5f0b1c652cf3114e" providerId="LiveId" clId="{7685BBCC-42A1-4C06-926E-1C1AB461263B}" dt="2024-08-12T17:25:21.489" v="7109"/>
          <ac:spMkLst>
            <pc:docMk/>
            <pc:sldMk cId="3917646389" sldId="359"/>
            <ac:spMk id="3" creationId="{BB6C7068-0BC2-ABAB-7537-8481D4B9B54B}"/>
          </ac:spMkLst>
        </pc:spChg>
        <pc:spChg chg="mod">
          <ac:chgData name="Konstantinos Tsilimparis" userId="5f0b1c652cf3114e" providerId="LiveId" clId="{7685BBCC-42A1-4C06-926E-1C1AB461263B}" dt="2024-08-12T17:20:20.411" v="7072" actId="20577"/>
          <ac:spMkLst>
            <pc:docMk/>
            <pc:sldMk cId="3917646389" sldId="359"/>
            <ac:spMk id="4" creationId="{003F030B-E90A-C3F4-C5FF-CB9B86D9DCCA}"/>
          </ac:spMkLst>
        </pc:spChg>
        <pc:spChg chg="mod">
          <ac:chgData name="Konstantinos Tsilimparis" userId="5f0b1c652cf3114e" providerId="LiveId" clId="{7685BBCC-42A1-4C06-926E-1C1AB461263B}" dt="2024-08-16T10:38:15.865" v="10455" actId="20577"/>
          <ac:spMkLst>
            <pc:docMk/>
            <pc:sldMk cId="3917646389" sldId="359"/>
            <ac:spMk id="5" creationId="{6321B66C-FAD9-0257-708E-5B1658CB7FA7}"/>
          </ac:spMkLst>
        </pc:spChg>
        <pc:spChg chg="add mod">
          <ac:chgData name="Konstantinos Tsilimparis" userId="5f0b1c652cf3114e" providerId="LiveId" clId="{7685BBCC-42A1-4C06-926E-1C1AB461263B}" dt="2024-08-12T17:10:18.237" v="6857"/>
          <ac:spMkLst>
            <pc:docMk/>
            <pc:sldMk cId="3917646389" sldId="359"/>
            <ac:spMk id="6" creationId="{9AF30143-363D-5EB4-CC64-1E758D31E680}"/>
          </ac:spMkLst>
        </pc:spChg>
        <pc:spChg chg="add">
          <ac:chgData name="Konstantinos Tsilimparis" userId="5f0b1c652cf3114e" providerId="LiveId" clId="{7685BBCC-42A1-4C06-926E-1C1AB461263B}" dt="2024-08-12T17:19:04.869" v="7025"/>
          <ac:spMkLst>
            <pc:docMk/>
            <pc:sldMk cId="3917646389" sldId="359"/>
            <ac:spMk id="7" creationId="{68E04903-181F-E815-6C1D-06E4C4FBA0F0}"/>
          </ac:spMkLst>
        </pc:spChg>
        <pc:spChg chg="add">
          <ac:chgData name="Konstantinos Tsilimparis" userId="5f0b1c652cf3114e" providerId="LiveId" clId="{7685BBCC-42A1-4C06-926E-1C1AB461263B}" dt="2024-08-12T17:27:17.056" v="7146"/>
          <ac:spMkLst>
            <pc:docMk/>
            <pc:sldMk cId="3917646389" sldId="359"/>
            <ac:spMk id="8" creationId="{D690A04E-1389-1D86-059D-BA3CC3650B33}"/>
          </ac:spMkLst>
        </pc:spChg>
        <pc:extLst>
          <p:ext xmlns:p="http://schemas.openxmlformats.org/presentationml/2006/main" uri="{D6D511B9-2390-475A-947B-AFAB55BFBCF1}">
            <pc226:cmChg xmlns:pc226="http://schemas.microsoft.com/office/powerpoint/2022/06/main/command" chg="add mod">
              <pc226:chgData name="Konstantinos Tsilimparis" userId="5f0b1c652cf3114e" providerId="LiveId" clId="{7685BBCC-42A1-4C06-926E-1C1AB461263B}" dt="2024-08-16T10:38:15.865" v="10455" actId="20577"/>
              <pc2:cmMkLst xmlns:pc2="http://schemas.microsoft.com/office/powerpoint/2019/9/main/command">
                <pc:docMk/>
                <pc:sldMk cId="3917646389" sldId="359"/>
                <pc2:cmMk id="{5F33186C-05E1-4F61-AD5A-BBD4579ADB10}"/>
              </pc2:cmMkLst>
            </pc226:cmChg>
          </p:ext>
        </pc:extLst>
      </pc:sldChg>
      <pc:sldChg chg="addSp modSp new del mod modShow">
        <pc:chgData name="Konstantinos Tsilimparis" userId="5f0b1c652cf3114e" providerId="LiveId" clId="{7685BBCC-42A1-4C06-926E-1C1AB461263B}" dt="2024-08-16T11:32:12.864" v="10988" actId="2696"/>
        <pc:sldMkLst>
          <pc:docMk/>
          <pc:sldMk cId="4090476330" sldId="360"/>
        </pc:sldMkLst>
        <pc:spChg chg="mod">
          <ac:chgData name="Konstantinos Tsilimparis" userId="5f0b1c652cf3114e" providerId="LiveId" clId="{7685BBCC-42A1-4C06-926E-1C1AB461263B}" dt="2024-08-12T16:07:25.747" v="5720" actId="20577"/>
          <ac:spMkLst>
            <pc:docMk/>
            <pc:sldMk cId="4090476330" sldId="360"/>
            <ac:spMk id="4" creationId="{A4051D8C-0CC3-7BD6-C0C1-58DD8437E0BC}"/>
          </ac:spMkLst>
        </pc:spChg>
        <pc:graphicFrameChg chg="add mod">
          <ac:chgData name="Konstantinos Tsilimparis" userId="5f0b1c652cf3114e" providerId="LiveId" clId="{7685BBCC-42A1-4C06-926E-1C1AB461263B}" dt="2024-08-16T11:27:00.695" v="10911"/>
          <ac:graphicFrameMkLst>
            <pc:docMk/>
            <pc:sldMk cId="4090476330" sldId="360"/>
            <ac:graphicFrameMk id="6" creationId="{AE2AD78D-185E-371A-D4D5-5CAE5EB52F1E}"/>
          </ac:graphicFrameMkLst>
        </pc:graphicFrameChg>
      </pc:sldChg>
      <pc:sldChg chg="addSp delSp modSp add del mod delAnim modAnim">
        <pc:chgData name="Konstantinos Tsilimparis" userId="5f0b1c652cf3114e" providerId="LiveId" clId="{7685BBCC-42A1-4C06-926E-1C1AB461263B}" dt="2024-08-15T17:46:03.245" v="9127" actId="2696"/>
        <pc:sldMkLst>
          <pc:docMk/>
          <pc:sldMk cId="3291933514" sldId="361"/>
        </pc:sldMkLst>
        <pc:spChg chg="del">
          <ac:chgData name="Konstantinos Tsilimparis" userId="5f0b1c652cf3114e" providerId="LiveId" clId="{7685BBCC-42A1-4C06-926E-1C1AB461263B}" dt="2024-08-15T12:49:46.656" v="8965" actId="478"/>
          <ac:spMkLst>
            <pc:docMk/>
            <pc:sldMk cId="3291933514" sldId="361"/>
            <ac:spMk id="15" creationId="{B0167959-9A06-1DFB-45C7-ABE700838C0F}"/>
          </ac:spMkLst>
        </pc:spChg>
        <pc:spChg chg="add del mod">
          <ac:chgData name="Konstantinos Tsilimparis" userId="5f0b1c652cf3114e" providerId="LiveId" clId="{7685BBCC-42A1-4C06-926E-1C1AB461263B}" dt="2024-08-15T12:56:18.794" v="9075" actId="478"/>
          <ac:spMkLst>
            <pc:docMk/>
            <pc:sldMk cId="3291933514" sldId="361"/>
            <ac:spMk id="16" creationId="{75948E36-F24E-73DE-3246-088538537BDC}"/>
          </ac:spMkLst>
        </pc:spChg>
        <pc:spChg chg="mod">
          <ac:chgData name="Konstantinos Tsilimparis" userId="5f0b1c652cf3114e" providerId="LiveId" clId="{7685BBCC-42A1-4C06-926E-1C1AB461263B}" dt="2024-08-15T12:48:21.466" v="8945"/>
          <ac:spMkLst>
            <pc:docMk/>
            <pc:sldMk cId="3291933514" sldId="361"/>
            <ac:spMk id="39" creationId="{22CAFBE5-7D1E-EDBF-96EC-3A9533000CAD}"/>
          </ac:spMkLst>
        </pc:spChg>
        <pc:spChg chg="mod">
          <ac:chgData name="Konstantinos Tsilimparis" userId="5f0b1c652cf3114e" providerId="LiveId" clId="{7685BBCC-42A1-4C06-926E-1C1AB461263B}" dt="2024-08-15T12:48:58.645" v="8950" actId="14100"/>
          <ac:spMkLst>
            <pc:docMk/>
            <pc:sldMk cId="3291933514" sldId="361"/>
            <ac:spMk id="42" creationId="{31DC1497-0462-C703-055F-0BA7D6686242}"/>
          </ac:spMkLst>
        </pc:spChg>
        <pc:spChg chg="mod">
          <ac:chgData name="Konstantinos Tsilimparis" userId="5f0b1c652cf3114e" providerId="LiveId" clId="{7685BBCC-42A1-4C06-926E-1C1AB461263B}" dt="2024-08-15T12:48:21.466" v="8945"/>
          <ac:spMkLst>
            <pc:docMk/>
            <pc:sldMk cId="3291933514" sldId="361"/>
            <ac:spMk id="43" creationId="{3DF18580-2259-62A9-A43A-0D2E2002BD99}"/>
          </ac:spMkLst>
        </pc:spChg>
        <pc:spChg chg="mod">
          <ac:chgData name="Konstantinos Tsilimparis" userId="5f0b1c652cf3114e" providerId="LiveId" clId="{7685BBCC-42A1-4C06-926E-1C1AB461263B}" dt="2024-08-15T12:48:21.466" v="8945"/>
          <ac:spMkLst>
            <pc:docMk/>
            <pc:sldMk cId="3291933514" sldId="361"/>
            <ac:spMk id="50" creationId="{29A12BF6-B67F-707A-7903-F28132A31963}"/>
          </ac:spMkLst>
        </pc:spChg>
        <pc:spChg chg="mod">
          <ac:chgData name="Konstantinos Tsilimparis" userId="5f0b1c652cf3114e" providerId="LiveId" clId="{7685BBCC-42A1-4C06-926E-1C1AB461263B}" dt="2024-08-15T12:48:21.466" v="8945"/>
          <ac:spMkLst>
            <pc:docMk/>
            <pc:sldMk cId="3291933514" sldId="361"/>
            <ac:spMk id="51" creationId="{A8472B9A-903E-3F8C-5688-E655C5AB3F86}"/>
          </ac:spMkLst>
        </pc:spChg>
        <pc:spChg chg="mod">
          <ac:chgData name="Konstantinos Tsilimparis" userId="5f0b1c652cf3114e" providerId="LiveId" clId="{7685BBCC-42A1-4C06-926E-1C1AB461263B}" dt="2024-08-15T12:48:21.466" v="8945"/>
          <ac:spMkLst>
            <pc:docMk/>
            <pc:sldMk cId="3291933514" sldId="361"/>
            <ac:spMk id="53" creationId="{1D2402BE-8A6B-C273-3335-8DE284D6BA4F}"/>
          </ac:spMkLst>
        </pc:spChg>
        <pc:spChg chg="mod">
          <ac:chgData name="Konstantinos Tsilimparis" userId="5f0b1c652cf3114e" providerId="LiveId" clId="{7685BBCC-42A1-4C06-926E-1C1AB461263B}" dt="2024-08-15T12:48:21.466" v="8945"/>
          <ac:spMkLst>
            <pc:docMk/>
            <pc:sldMk cId="3291933514" sldId="361"/>
            <ac:spMk id="54" creationId="{41C58B88-C96C-9C9A-19C8-134B8DE9F882}"/>
          </ac:spMkLst>
        </pc:spChg>
        <pc:spChg chg="mod">
          <ac:chgData name="Konstantinos Tsilimparis" userId="5f0b1c652cf3114e" providerId="LiveId" clId="{7685BBCC-42A1-4C06-926E-1C1AB461263B}" dt="2024-08-15T12:48:21.466" v="8945"/>
          <ac:spMkLst>
            <pc:docMk/>
            <pc:sldMk cId="3291933514" sldId="361"/>
            <ac:spMk id="57" creationId="{8DF25EB8-7160-F6F0-1F4E-40D9EC5EBA4E}"/>
          </ac:spMkLst>
        </pc:spChg>
        <pc:spChg chg="mod">
          <ac:chgData name="Konstantinos Tsilimparis" userId="5f0b1c652cf3114e" providerId="LiveId" clId="{7685BBCC-42A1-4C06-926E-1C1AB461263B}" dt="2024-08-15T12:48:21.466" v="8945"/>
          <ac:spMkLst>
            <pc:docMk/>
            <pc:sldMk cId="3291933514" sldId="361"/>
            <ac:spMk id="58" creationId="{83CEEB0A-8286-E7B0-4BE5-D3FA67BC2F81}"/>
          </ac:spMkLst>
        </pc:spChg>
        <pc:spChg chg="mod">
          <ac:chgData name="Konstantinos Tsilimparis" userId="5f0b1c652cf3114e" providerId="LiveId" clId="{7685BBCC-42A1-4C06-926E-1C1AB461263B}" dt="2024-08-15T12:48:21.466" v="8945"/>
          <ac:spMkLst>
            <pc:docMk/>
            <pc:sldMk cId="3291933514" sldId="361"/>
            <ac:spMk id="59" creationId="{E01DE6E4-31D5-06CD-205B-3616C197D90F}"/>
          </ac:spMkLst>
        </pc:spChg>
        <pc:spChg chg="mod">
          <ac:chgData name="Konstantinos Tsilimparis" userId="5f0b1c652cf3114e" providerId="LiveId" clId="{7685BBCC-42A1-4C06-926E-1C1AB461263B}" dt="2024-08-15T12:48:21.466" v="8945"/>
          <ac:spMkLst>
            <pc:docMk/>
            <pc:sldMk cId="3291933514" sldId="361"/>
            <ac:spMk id="60" creationId="{1C03E02C-F88C-41F8-D206-35FA70B5521E}"/>
          </ac:spMkLst>
        </pc:spChg>
        <pc:spChg chg="mod">
          <ac:chgData name="Konstantinos Tsilimparis" userId="5f0b1c652cf3114e" providerId="LiveId" clId="{7685BBCC-42A1-4C06-926E-1C1AB461263B}" dt="2024-08-15T12:48:21.466" v="8945"/>
          <ac:spMkLst>
            <pc:docMk/>
            <pc:sldMk cId="3291933514" sldId="361"/>
            <ac:spMk id="63" creationId="{C2FE81A8-0F3E-C117-7C7C-753756BDCBC9}"/>
          </ac:spMkLst>
        </pc:spChg>
        <pc:spChg chg="add del mod">
          <ac:chgData name="Konstantinos Tsilimparis" userId="5f0b1c652cf3114e" providerId="LiveId" clId="{7685BBCC-42A1-4C06-926E-1C1AB461263B}" dt="2024-08-15T17:45:55.076" v="9126" actId="478"/>
          <ac:spMkLst>
            <pc:docMk/>
            <pc:sldMk cId="3291933514" sldId="361"/>
            <ac:spMk id="64" creationId="{47C42F05-BA16-03FD-1E45-CA47D0004830}"/>
          </ac:spMkLst>
        </pc:spChg>
        <pc:spChg chg="del">
          <ac:chgData name="Konstantinos Tsilimparis" userId="5f0b1c652cf3114e" providerId="LiveId" clId="{7685BBCC-42A1-4C06-926E-1C1AB461263B}" dt="2024-08-15T12:43:56.828" v="8889" actId="478"/>
          <ac:spMkLst>
            <pc:docMk/>
            <pc:sldMk cId="3291933514" sldId="361"/>
            <ac:spMk id="97" creationId="{E508DC64-4E80-4064-E39E-0F7D6D078FE7}"/>
          </ac:spMkLst>
        </pc:spChg>
        <pc:spChg chg="del">
          <ac:chgData name="Konstantinos Tsilimparis" userId="5f0b1c652cf3114e" providerId="LiveId" clId="{7685BBCC-42A1-4C06-926E-1C1AB461263B}" dt="2024-08-15T12:43:57.428" v="8890" actId="478"/>
          <ac:spMkLst>
            <pc:docMk/>
            <pc:sldMk cId="3291933514" sldId="361"/>
            <ac:spMk id="99" creationId="{9668E558-ACD2-5FA3-CE25-1CA3E2DE7A1C}"/>
          </ac:spMkLst>
        </pc:spChg>
        <pc:grpChg chg="add del mod">
          <ac:chgData name="Konstantinos Tsilimparis" userId="5f0b1c652cf3114e" providerId="LiveId" clId="{7685BBCC-42A1-4C06-926E-1C1AB461263B}" dt="2024-08-15T17:45:45.221" v="9120" actId="478"/>
          <ac:grpSpMkLst>
            <pc:docMk/>
            <pc:sldMk cId="3291933514" sldId="361"/>
            <ac:grpSpMk id="5" creationId="{92EC7189-6E31-DE84-5B0A-F08C15B6B1EE}"/>
          </ac:grpSpMkLst>
        </pc:grpChg>
        <pc:grpChg chg="del">
          <ac:chgData name="Konstantinos Tsilimparis" userId="5f0b1c652cf3114e" providerId="LiveId" clId="{7685BBCC-42A1-4C06-926E-1C1AB461263B}" dt="2024-08-15T17:45:46.392" v="9121" actId="478"/>
          <ac:grpSpMkLst>
            <pc:docMk/>
            <pc:sldMk cId="3291933514" sldId="361"/>
            <ac:grpSpMk id="6" creationId="{FB1D2C7C-3E10-B3BA-2FD2-A22E3F9D6E0C}"/>
          </ac:grpSpMkLst>
        </pc:grpChg>
        <pc:grpChg chg="add del">
          <ac:chgData name="Konstantinos Tsilimparis" userId="5f0b1c652cf3114e" providerId="LiveId" clId="{7685BBCC-42A1-4C06-926E-1C1AB461263B}" dt="2024-08-15T12:56:18.794" v="9075" actId="478"/>
          <ac:grpSpMkLst>
            <pc:docMk/>
            <pc:sldMk cId="3291933514" sldId="361"/>
            <ac:grpSpMk id="9" creationId="{E38845A1-983B-D758-6E38-304501E3F954}"/>
          </ac:grpSpMkLst>
        </pc:grpChg>
        <pc:grpChg chg="mod">
          <ac:chgData name="Konstantinos Tsilimparis" userId="5f0b1c652cf3114e" providerId="LiveId" clId="{7685BBCC-42A1-4C06-926E-1C1AB461263B}" dt="2024-08-15T12:56:18.794" v="9075" actId="478"/>
          <ac:grpSpMkLst>
            <pc:docMk/>
            <pc:sldMk cId="3291933514" sldId="361"/>
            <ac:grpSpMk id="14" creationId="{5AEBFEF5-2A72-516D-C96D-2D82AD26B15D}"/>
          </ac:grpSpMkLst>
        </pc:grpChg>
        <pc:grpChg chg="mod">
          <ac:chgData name="Konstantinos Tsilimparis" userId="5f0b1c652cf3114e" providerId="LiveId" clId="{7685BBCC-42A1-4C06-926E-1C1AB461263B}" dt="2024-08-15T12:48:21.466" v="8945"/>
          <ac:grpSpMkLst>
            <pc:docMk/>
            <pc:sldMk cId="3291933514" sldId="361"/>
            <ac:grpSpMk id="22" creationId="{B72E4706-E218-EEC2-313F-71133652DC4C}"/>
          </ac:grpSpMkLst>
        </pc:grpChg>
        <pc:grpChg chg="del">
          <ac:chgData name="Konstantinos Tsilimparis" userId="5f0b1c652cf3114e" providerId="LiveId" clId="{7685BBCC-42A1-4C06-926E-1C1AB461263B}" dt="2024-08-15T17:45:47.684" v="9122" actId="478"/>
          <ac:grpSpMkLst>
            <pc:docMk/>
            <pc:sldMk cId="3291933514" sldId="361"/>
            <ac:grpSpMk id="56" creationId="{FAAD28D6-D6E8-93CE-BD21-4B5DC0C28961}"/>
          </ac:grpSpMkLst>
        </pc:grpChg>
        <pc:grpChg chg="mod">
          <ac:chgData name="Konstantinos Tsilimparis" userId="5f0b1c652cf3114e" providerId="LiveId" clId="{7685BBCC-42A1-4C06-926E-1C1AB461263B}" dt="2024-08-15T12:48:21.466" v="8945"/>
          <ac:grpSpMkLst>
            <pc:docMk/>
            <pc:sldMk cId="3291933514" sldId="361"/>
            <ac:grpSpMk id="61" creationId="{D708ACDA-8B42-E60A-B4D9-B4E509D50EB1}"/>
          </ac:grpSpMkLst>
        </pc:grpChg>
        <pc:grpChg chg="del">
          <ac:chgData name="Konstantinos Tsilimparis" userId="5f0b1c652cf3114e" providerId="LiveId" clId="{7685BBCC-42A1-4C06-926E-1C1AB461263B}" dt="2024-08-15T12:43:41.428" v="8888" actId="478"/>
          <ac:grpSpMkLst>
            <pc:docMk/>
            <pc:sldMk cId="3291933514" sldId="361"/>
            <ac:grpSpMk id="73" creationId="{9D17B5C9-E003-A325-23FE-67ABC9503A40}"/>
          </ac:grpSpMkLst>
        </pc:grpChg>
        <pc:picChg chg="add mod">
          <ac:chgData name="Konstantinos Tsilimparis" userId="5f0b1c652cf3114e" providerId="LiveId" clId="{7685BBCC-42A1-4C06-926E-1C1AB461263B}" dt="2024-08-15T12:46:27.786" v="8925" actId="1076"/>
          <ac:picMkLst>
            <pc:docMk/>
            <pc:sldMk cId="3291933514" sldId="361"/>
            <ac:picMk id="2" creationId="{71D41DD5-D0FB-E32A-CD9B-382DF5961158}"/>
          </ac:picMkLst>
        </pc:picChg>
        <pc:picChg chg="mod modCrop">
          <ac:chgData name="Konstantinos Tsilimparis" userId="5f0b1c652cf3114e" providerId="LiveId" clId="{7685BBCC-42A1-4C06-926E-1C1AB461263B}" dt="2024-08-15T12:57:08.006" v="9110" actId="732"/>
          <ac:picMkLst>
            <pc:docMk/>
            <pc:sldMk cId="3291933514" sldId="361"/>
            <ac:picMk id="62" creationId="{6FB62B17-7B16-5660-E7AF-25793B9638F0}"/>
          </ac:picMkLst>
        </pc:picChg>
        <pc:cxnChg chg="del">
          <ac:chgData name="Konstantinos Tsilimparis" userId="5f0b1c652cf3114e" providerId="LiveId" clId="{7685BBCC-42A1-4C06-926E-1C1AB461263B}" dt="2024-08-15T17:45:50.378" v="9124" actId="478"/>
          <ac:cxnSpMkLst>
            <pc:docMk/>
            <pc:sldMk cId="3291933514" sldId="361"/>
            <ac:cxnSpMk id="40" creationId="{094EE0D4-8317-D9DD-9AEB-6E8451EA830C}"/>
          </ac:cxnSpMkLst>
        </pc:cxnChg>
        <pc:cxnChg chg="del">
          <ac:chgData name="Konstantinos Tsilimparis" userId="5f0b1c652cf3114e" providerId="LiveId" clId="{7685BBCC-42A1-4C06-926E-1C1AB461263B}" dt="2024-08-15T17:45:49.049" v="9123" actId="478"/>
          <ac:cxnSpMkLst>
            <pc:docMk/>
            <pc:sldMk cId="3291933514" sldId="361"/>
            <ac:cxnSpMk id="52" creationId="{141AE01C-DC86-0504-DEE7-1074FDBF285B}"/>
          </ac:cxnSpMkLst>
        </pc:cxnChg>
      </pc:sldChg>
      <pc:sldChg chg="add del">
        <pc:chgData name="Konstantinos Tsilimparis" userId="5f0b1c652cf3114e" providerId="LiveId" clId="{7685BBCC-42A1-4C06-926E-1C1AB461263B}" dt="2024-08-15T18:18:21.205" v="9528" actId="47"/>
        <pc:sldMkLst>
          <pc:docMk/>
          <pc:sldMk cId="4221478914" sldId="362"/>
        </pc:sldMkLst>
      </pc:sldChg>
      <pc:sldChg chg="new add del">
        <pc:chgData name="Konstantinos Tsilimparis" userId="5f0b1c652cf3114e" providerId="LiveId" clId="{7685BBCC-42A1-4C06-926E-1C1AB461263B}" dt="2024-08-15T12:47:48.373" v="8941" actId="680"/>
        <pc:sldMkLst>
          <pc:docMk/>
          <pc:sldMk cId="4229436616" sldId="362"/>
        </pc:sldMkLst>
      </pc:sldChg>
      <pc:sldChg chg="addSp delSp modSp add mod addAnim delAnim modAnim modNotesTx">
        <pc:chgData name="Konstantinos Tsilimparis" userId="5f0b1c652cf3114e" providerId="LiveId" clId="{7685BBCC-42A1-4C06-926E-1C1AB461263B}" dt="2024-08-17T17:34:53.722" v="22423" actId="20577"/>
        <pc:sldMkLst>
          <pc:docMk/>
          <pc:sldMk cId="1856106819" sldId="363"/>
        </pc:sldMkLst>
        <pc:spChg chg="add del mod">
          <ac:chgData name="Konstantinos Tsilimparis" userId="5f0b1c652cf3114e" providerId="LiveId" clId="{7685BBCC-42A1-4C06-926E-1C1AB461263B}" dt="2024-08-15T18:43:47.966" v="9863" actId="478"/>
          <ac:spMkLst>
            <pc:docMk/>
            <pc:sldMk cId="1856106819" sldId="363"/>
            <ac:spMk id="2" creationId="{F8DCC6DB-E0FA-87B4-4B86-02515A5C9ECC}"/>
          </ac:spMkLst>
        </pc:spChg>
        <pc:spChg chg="add del">
          <ac:chgData name="Konstantinos Tsilimparis" userId="5f0b1c652cf3114e" providerId="LiveId" clId="{7685BBCC-42A1-4C06-926E-1C1AB461263B}" dt="2024-08-16T13:53:09.642" v="14074" actId="22"/>
          <ac:spMkLst>
            <pc:docMk/>
            <pc:sldMk cId="1856106819" sldId="363"/>
            <ac:spMk id="3" creationId="{CDBC151C-C237-F23F-CE78-05EF610179E3}"/>
          </ac:spMkLst>
        </pc:spChg>
        <pc:spChg chg="mod">
          <ac:chgData name="Konstantinos Tsilimparis" userId="5f0b1c652cf3114e" providerId="LiveId" clId="{7685BBCC-42A1-4C06-926E-1C1AB461263B}" dt="2024-08-16T13:54:18.686" v="14084" actId="1036"/>
          <ac:spMkLst>
            <pc:docMk/>
            <pc:sldMk cId="1856106819" sldId="363"/>
            <ac:spMk id="4" creationId="{A8623663-C54B-9AF0-A72C-B01A9506C0C0}"/>
          </ac:spMkLst>
        </pc:spChg>
        <pc:spChg chg="add mod">
          <ac:chgData name="Konstantinos Tsilimparis" userId="5f0b1c652cf3114e" providerId="LiveId" clId="{7685BBCC-42A1-4C06-926E-1C1AB461263B}" dt="2024-08-16T13:54:10.999" v="14082" actId="12"/>
          <ac:spMkLst>
            <pc:docMk/>
            <pc:sldMk cId="1856106819" sldId="363"/>
            <ac:spMk id="7" creationId="{2E08F548-3FC2-E0A7-AC42-AF5EAB6CD46C}"/>
          </ac:spMkLst>
        </pc:spChg>
        <pc:spChg chg="add del mod">
          <ac:chgData name="Konstantinos Tsilimparis" userId="5f0b1c652cf3114e" providerId="LiveId" clId="{7685BBCC-42A1-4C06-926E-1C1AB461263B}" dt="2024-08-15T18:00:37.810" v="9330" actId="478"/>
          <ac:spMkLst>
            <pc:docMk/>
            <pc:sldMk cId="1856106819" sldId="363"/>
            <ac:spMk id="12" creationId="{D6824F51-6D79-144B-3A90-6144D9B807D9}"/>
          </ac:spMkLst>
        </pc:spChg>
        <pc:spChg chg="add del mod">
          <ac:chgData name="Konstantinos Tsilimparis" userId="5f0b1c652cf3114e" providerId="LiveId" clId="{7685BBCC-42A1-4C06-926E-1C1AB461263B}" dt="2024-08-15T18:00:06.569" v="9308" actId="478"/>
          <ac:spMkLst>
            <pc:docMk/>
            <pc:sldMk cId="1856106819" sldId="363"/>
            <ac:spMk id="13" creationId="{59F6D501-804C-4808-FB29-08E0AC218E07}"/>
          </ac:spMkLst>
        </pc:spChg>
        <pc:spChg chg="add del mod">
          <ac:chgData name="Konstantinos Tsilimparis" userId="5f0b1c652cf3114e" providerId="LiveId" clId="{7685BBCC-42A1-4C06-926E-1C1AB461263B}" dt="2024-08-15T18:01:05.901" v="9337" actId="164"/>
          <ac:spMkLst>
            <pc:docMk/>
            <pc:sldMk cId="1856106819" sldId="363"/>
            <ac:spMk id="14" creationId="{5848B4CC-1268-D467-0594-7C03635C9FBC}"/>
          </ac:spMkLst>
        </pc:spChg>
        <pc:spChg chg="add del mod">
          <ac:chgData name="Konstantinos Tsilimparis" userId="5f0b1c652cf3114e" providerId="LiveId" clId="{7685BBCC-42A1-4C06-926E-1C1AB461263B}" dt="2024-08-15T18:00:01.751" v="9306" actId="478"/>
          <ac:spMkLst>
            <pc:docMk/>
            <pc:sldMk cId="1856106819" sldId="363"/>
            <ac:spMk id="15" creationId="{409D1A1D-20FE-3B7F-083C-1F5CC9F78847}"/>
          </ac:spMkLst>
        </pc:spChg>
        <pc:spChg chg="add del mod">
          <ac:chgData name="Konstantinos Tsilimparis" userId="5f0b1c652cf3114e" providerId="LiveId" clId="{7685BBCC-42A1-4C06-926E-1C1AB461263B}" dt="2024-08-15T17:59:59.257" v="9305" actId="478"/>
          <ac:spMkLst>
            <pc:docMk/>
            <pc:sldMk cId="1856106819" sldId="363"/>
            <ac:spMk id="16" creationId="{5E59DBFC-7B87-B21A-EC4F-63B1B62FDDA3}"/>
          </ac:spMkLst>
        </pc:spChg>
        <pc:spChg chg="add del mod">
          <ac:chgData name="Konstantinos Tsilimparis" userId="5f0b1c652cf3114e" providerId="LiveId" clId="{7685BBCC-42A1-4C06-926E-1C1AB461263B}" dt="2024-08-15T17:59:58.746" v="9304" actId="478"/>
          <ac:spMkLst>
            <pc:docMk/>
            <pc:sldMk cId="1856106819" sldId="363"/>
            <ac:spMk id="17" creationId="{52D44A99-5D26-8D1C-ED80-1DFD77118FBE}"/>
          </ac:spMkLst>
        </pc:spChg>
        <pc:spChg chg="add del mod">
          <ac:chgData name="Konstantinos Tsilimparis" userId="5f0b1c652cf3114e" providerId="LiveId" clId="{7685BBCC-42A1-4C06-926E-1C1AB461263B}" dt="2024-08-15T18:00:05.650" v="9307" actId="478"/>
          <ac:spMkLst>
            <pc:docMk/>
            <pc:sldMk cId="1856106819" sldId="363"/>
            <ac:spMk id="18" creationId="{0C88A293-1EA2-8C98-09D9-626A4BE1CC5F}"/>
          </ac:spMkLst>
        </pc:spChg>
        <pc:spChg chg="add mod">
          <ac:chgData name="Konstantinos Tsilimparis" userId="5f0b1c652cf3114e" providerId="LiveId" clId="{7685BBCC-42A1-4C06-926E-1C1AB461263B}" dt="2024-08-15T18:01:05.901" v="9337" actId="164"/>
          <ac:spMkLst>
            <pc:docMk/>
            <pc:sldMk cId="1856106819" sldId="363"/>
            <ac:spMk id="19" creationId="{EF0C009C-B5B2-E73B-F587-2A02D62FDE95}"/>
          </ac:spMkLst>
        </pc:spChg>
        <pc:spChg chg="add mod">
          <ac:chgData name="Konstantinos Tsilimparis" userId="5f0b1c652cf3114e" providerId="LiveId" clId="{7685BBCC-42A1-4C06-926E-1C1AB461263B}" dt="2024-08-15T18:25:13.110" v="9645" actId="1036"/>
          <ac:spMkLst>
            <pc:docMk/>
            <pc:sldMk cId="1856106819" sldId="363"/>
            <ac:spMk id="20" creationId="{29903417-0F8E-4117-1645-848273A33FA6}"/>
          </ac:spMkLst>
        </pc:spChg>
        <pc:spChg chg="del">
          <ac:chgData name="Konstantinos Tsilimparis" userId="5f0b1c652cf3114e" providerId="LiveId" clId="{7685BBCC-42A1-4C06-926E-1C1AB461263B}" dt="2024-08-15T17:47:22.595" v="9148" actId="478"/>
          <ac:spMkLst>
            <pc:docMk/>
            <pc:sldMk cId="1856106819" sldId="363"/>
            <ac:spMk id="25" creationId="{999B4F59-A918-C7C5-67AB-F62D64D1E025}"/>
          </ac:spMkLst>
        </pc:spChg>
        <pc:spChg chg="mod">
          <ac:chgData name="Konstantinos Tsilimparis" userId="5f0b1c652cf3114e" providerId="LiveId" clId="{7685BBCC-42A1-4C06-926E-1C1AB461263B}" dt="2024-08-15T18:47:13.071" v="9920" actId="113"/>
          <ac:spMkLst>
            <pc:docMk/>
            <pc:sldMk cId="1856106819" sldId="363"/>
            <ac:spMk id="26" creationId="{FAB4B949-CD4A-6BF2-050E-2E0439CEF72E}"/>
          </ac:spMkLst>
        </pc:spChg>
        <pc:spChg chg="mod">
          <ac:chgData name="Konstantinos Tsilimparis" userId="5f0b1c652cf3114e" providerId="LiveId" clId="{7685BBCC-42A1-4C06-926E-1C1AB461263B}" dt="2024-08-15T18:47:37.794" v="9928" actId="1035"/>
          <ac:spMkLst>
            <pc:docMk/>
            <pc:sldMk cId="1856106819" sldId="363"/>
            <ac:spMk id="27" creationId="{66B465C5-B478-A744-BFB2-13D75C92532D}"/>
          </ac:spMkLst>
        </pc:spChg>
        <pc:spChg chg="del mod topLvl">
          <ac:chgData name="Konstantinos Tsilimparis" userId="5f0b1c652cf3114e" providerId="LiveId" clId="{7685BBCC-42A1-4C06-926E-1C1AB461263B}" dt="2024-08-15T17:47:15.935" v="9143" actId="478"/>
          <ac:spMkLst>
            <pc:docMk/>
            <pc:sldMk cId="1856106819" sldId="363"/>
            <ac:spMk id="31" creationId="{CC797E55-226D-4AA6-57D1-C43A309147E8}"/>
          </ac:spMkLst>
        </pc:spChg>
        <pc:spChg chg="del mod topLvl">
          <ac:chgData name="Konstantinos Tsilimparis" userId="5f0b1c652cf3114e" providerId="LiveId" clId="{7685BBCC-42A1-4C06-926E-1C1AB461263B}" dt="2024-08-15T17:47:14.862" v="9142" actId="478"/>
          <ac:spMkLst>
            <pc:docMk/>
            <pc:sldMk cId="1856106819" sldId="363"/>
            <ac:spMk id="32" creationId="{063F7BE3-5D86-485A-BC8B-F80C7A596FB1}"/>
          </ac:spMkLst>
        </pc:spChg>
        <pc:spChg chg="del mod topLvl">
          <ac:chgData name="Konstantinos Tsilimparis" userId="5f0b1c652cf3114e" providerId="LiveId" clId="{7685BBCC-42A1-4C06-926E-1C1AB461263B}" dt="2024-08-15T17:47:17.038" v="9144" actId="478"/>
          <ac:spMkLst>
            <pc:docMk/>
            <pc:sldMk cId="1856106819" sldId="363"/>
            <ac:spMk id="33" creationId="{C0D4BE77-DD7D-F04C-85DE-C3C743123CC5}"/>
          </ac:spMkLst>
        </pc:spChg>
        <pc:spChg chg="del mod topLvl">
          <ac:chgData name="Konstantinos Tsilimparis" userId="5f0b1c652cf3114e" providerId="LiveId" clId="{7685BBCC-42A1-4C06-926E-1C1AB461263B}" dt="2024-08-15T17:47:13.680" v="9141" actId="478"/>
          <ac:spMkLst>
            <pc:docMk/>
            <pc:sldMk cId="1856106819" sldId="363"/>
            <ac:spMk id="34" creationId="{9D60415D-DAD7-573A-6AAF-5B8C55B9F8AB}"/>
          </ac:spMkLst>
        </pc:spChg>
        <pc:spChg chg="del mod topLvl">
          <ac:chgData name="Konstantinos Tsilimparis" userId="5f0b1c652cf3114e" providerId="LiveId" clId="{7685BBCC-42A1-4C06-926E-1C1AB461263B}" dt="2024-08-15T17:47:18.177" v="9145" actId="478"/>
          <ac:spMkLst>
            <pc:docMk/>
            <pc:sldMk cId="1856106819" sldId="363"/>
            <ac:spMk id="35" creationId="{A31646E9-1F9B-B339-F7CB-6DA3281CB370}"/>
          </ac:spMkLst>
        </pc:spChg>
        <pc:spChg chg="del mod topLvl">
          <ac:chgData name="Konstantinos Tsilimparis" userId="5f0b1c652cf3114e" providerId="LiveId" clId="{7685BBCC-42A1-4C06-926E-1C1AB461263B}" dt="2024-08-15T17:47:19.351" v="9146" actId="478"/>
          <ac:spMkLst>
            <pc:docMk/>
            <pc:sldMk cId="1856106819" sldId="363"/>
            <ac:spMk id="36" creationId="{B2BD69B8-AAC3-F1ED-BD42-1824B06FF1BE}"/>
          </ac:spMkLst>
        </pc:spChg>
        <pc:spChg chg="del mod topLvl">
          <ac:chgData name="Konstantinos Tsilimparis" userId="5f0b1c652cf3114e" providerId="LiveId" clId="{7685BBCC-42A1-4C06-926E-1C1AB461263B}" dt="2024-08-15T17:47:11.706" v="9139" actId="478"/>
          <ac:spMkLst>
            <pc:docMk/>
            <pc:sldMk cId="1856106819" sldId="363"/>
            <ac:spMk id="37" creationId="{CE3D93CB-6509-40EE-9272-72E23D85BDF1}"/>
          </ac:spMkLst>
        </pc:spChg>
        <pc:spChg chg="del mod topLvl">
          <ac:chgData name="Konstantinos Tsilimparis" userId="5f0b1c652cf3114e" providerId="LiveId" clId="{7685BBCC-42A1-4C06-926E-1C1AB461263B}" dt="2024-08-15T17:47:09.360" v="9138" actId="478"/>
          <ac:spMkLst>
            <pc:docMk/>
            <pc:sldMk cId="1856106819" sldId="363"/>
            <ac:spMk id="38" creationId="{6424638C-9B19-CBDF-71EA-234EEF8DC2E9}"/>
          </ac:spMkLst>
        </pc:spChg>
        <pc:spChg chg="del mod topLvl">
          <ac:chgData name="Konstantinos Tsilimparis" userId="5f0b1c652cf3114e" providerId="LiveId" clId="{7685BBCC-42A1-4C06-926E-1C1AB461263B}" dt="2024-08-15T17:47:20.364" v="9147" actId="478"/>
          <ac:spMkLst>
            <pc:docMk/>
            <pc:sldMk cId="1856106819" sldId="363"/>
            <ac:spMk id="39" creationId="{3977AAFC-70EB-09E9-F725-A80547EF787A}"/>
          </ac:spMkLst>
        </pc:spChg>
        <pc:spChg chg="del mod topLvl">
          <ac:chgData name="Konstantinos Tsilimparis" userId="5f0b1c652cf3114e" providerId="LiveId" clId="{7685BBCC-42A1-4C06-926E-1C1AB461263B}" dt="2024-08-15T17:47:07.679" v="9136" actId="478"/>
          <ac:spMkLst>
            <pc:docMk/>
            <pc:sldMk cId="1856106819" sldId="363"/>
            <ac:spMk id="40" creationId="{70D42EC8-9805-F205-C89F-169EB28D92F7}"/>
          </ac:spMkLst>
        </pc:spChg>
        <pc:spChg chg="del mod topLvl">
          <ac:chgData name="Konstantinos Tsilimparis" userId="5f0b1c652cf3114e" providerId="LiveId" clId="{7685BBCC-42A1-4C06-926E-1C1AB461263B}" dt="2024-08-15T18:43:46.568" v="9862" actId="478"/>
          <ac:spMkLst>
            <pc:docMk/>
            <pc:sldMk cId="1856106819" sldId="363"/>
            <ac:spMk id="41" creationId="{F2D9B1B5-6B2B-AC1D-52F6-1956B4E24857}"/>
          </ac:spMkLst>
        </pc:spChg>
        <pc:spChg chg="mod">
          <ac:chgData name="Konstantinos Tsilimparis" userId="5f0b1c652cf3114e" providerId="LiveId" clId="{7685BBCC-42A1-4C06-926E-1C1AB461263B}" dt="2024-08-15T17:47:03.363" v="9133" actId="165"/>
          <ac:spMkLst>
            <pc:docMk/>
            <pc:sldMk cId="1856106819" sldId="363"/>
            <ac:spMk id="44" creationId="{1E9CCB9B-3750-652D-6EF7-50D32679751D}"/>
          </ac:spMkLst>
        </pc:spChg>
        <pc:spChg chg="mod">
          <ac:chgData name="Konstantinos Tsilimparis" userId="5f0b1c652cf3114e" providerId="LiveId" clId="{7685BBCC-42A1-4C06-926E-1C1AB461263B}" dt="2024-08-17T14:50:03.504" v="21169" actId="1036"/>
          <ac:spMkLst>
            <pc:docMk/>
            <pc:sldMk cId="1856106819" sldId="363"/>
            <ac:spMk id="45" creationId="{6F89D990-ADEA-9A9A-441E-036B24A64E5C}"/>
          </ac:spMkLst>
        </pc:spChg>
        <pc:spChg chg="del">
          <ac:chgData name="Konstantinos Tsilimparis" userId="5f0b1c652cf3114e" providerId="LiveId" clId="{7685BBCC-42A1-4C06-926E-1C1AB461263B}" dt="2024-08-16T13:53:07.049" v="14072" actId="478"/>
          <ac:spMkLst>
            <pc:docMk/>
            <pc:sldMk cId="1856106819" sldId="363"/>
            <ac:spMk id="46" creationId="{12709572-AB00-8486-078B-7A0BE08EF82C}"/>
          </ac:spMkLst>
        </pc:spChg>
        <pc:spChg chg="add mod">
          <ac:chgData name="Konstantinos Tsilimparis" userId="5f0b1c652cf3114e" providerId="LiveId" clId="{7685BBCC-42A1-4C06-926E-1C1AB461263B}" dt="2024-08-16T13:51:14.463" v="14070" actId="1036"/>
          <ac:spMkLst>
            <pc:docMk/>
            <pc:sldMk cId="1856106819" sldId="363"/>
            <ac:spMk id="52" creationId="{26AC9384-2454-9104-62CC-6B0EF876A8CE}"/>
          </ac:spMkLst>
        </pc:spChg>
        <pc:spChg chg="add mod">
          <ac:chgData name="Konstantinos Tsilimparis" userId="5f0b1c652cf3114e" providerId="LiveId" clId="{7685BBCC-42A1-4C06-926E-1C1AB461263B}" dt="2024-08-16T13:51:14.463" v="14070" actId="1036"/>
          <ac:spMkLst>
            <pc:docMk/>
            <pc:sldMk cId="1856106819" sldId="363"/>
            <ac:spMk id="53" creationId="{AC584F40-8281-1FF9-545E-F0483013E38D}"/>
          </ac:spMkLst>
        </pc:spChg>
        <pc:grpChg chg="add mod ord">
          <ac:chgData name="Konstantinos Tsilimparis" userId="5f0b1c652cf3114e" providerId="LiveId" clId="{7685BBCC-42A1-4C06-926E-1C1AB461263B}" dt="2024-08-16T13:51:14.463" v="14070" actId="1036"/>
          <ac:grpSpMkLst>
            <pc:docMk/>
            <pc:sldMk cId="1856106819" sldId="363"/>
            <ac:grpSpMk id="21" creationId="{6D6522B8-7A35-2AF4-5AD8-DCD4BDE78E03}"/>
          </ac:grpSpMkLst>
        </pc:grpChg>
        <pc:grpChg chg="add del">
          <ac:chgData name="Konstantinos Tsilimparis" userId="5f0b1c652cf3114e" providerId="LiveId" clId="{7685BBCC-42A1-4C06-926E-1C1AB461263B}" dt="2024-08-15T17:46:58.529" v="9132" actId="165"/>
          <ac:grpSpMkLst>
            <pc:docMk/>
            <pc:sldMk cId="1856106819" sldId="363"/>
            <ac:grpSpMk id="23" creationId="{6D1A760E-8F06-4657-B24C-C3C15DC0D013}"/>
          </ac:grpSpMkLst>
        </pc:grpChg>
        <pc:grpChg chg="mod">
          <ac:chgData name="Konstantinos Tsilimparis" userId="5f0b1c652cf3114e" providerId="LiveId" clId="{7685BBCC-42A1-4C06-926E-1C1AB461263B}" dt="2024-08-15T18:01:05.901" v="9337" actId="164"/>
          <ac:grpSpMkLst>
            <pc:docMk/>
            <pc:sldMk cId="1856106819" sldId="363"/>
            <ac:grpSpMk id="24" creationId="{25201B97-6996-FDAB-2640-4E21A3DF944F}"/>
          </ac:grpSpMkLst>
        </pc:grpChg>
        <pc:grpChg chg="del mod topLvl">
          <ac:chgData name="Konstantinos Tsilimparis" userId="5f0b1c652cf3114e" providerId="LiveId" clId="{7685BBCC-42A1-4C06-926E-1C1AB461263B}" dt="2024-08-15T17:47:03.363" v="9133" actId="165"/>
          <ac:grpSpMkLst>
            <pc:docMk/>
            <pc:sldMk cId="1856106819" sldId="363"/>
            <ac:grpSpMk id="30" creationId="{9E5E08E5-312A-C8E3-EBAE-1568983DDCFB}"/>
          </ac:grpSpMkLst>
        </pc:grpChg>
        <pc:grpChg chg="del mod topLvl">
          <ac:chgData name="Konstantinos Tsilimparis" userId="5f0b1c652cf3114e" providerId="LiveId" clId="{7685BBCC-42A1-4C06-926E-1C1AB461263B}" dt="2024-08-15T17:47:05.182" v="9134" actId="478"/>
          <ac:grpSpMkLst>
            <pc:docMk/>
            <pc:sldMk cId="1856106819" sldId="363"/>
            <ac:grpSpMk id="42" creationId="{C90C519E-9D08-8911-F5DE-EBCE8EC0654B}"/>
          </ac:grpSpMkLst>
        </pc:grpChg>
        <pc:picChg chg="add del mod">
          <ac:chgData name="Konstantinos Tsilimparis" userId="5f0b1c652cf3114e" providerId="LiveId" clId="{7685BBCC-42A1-4C06-926E-1C1AB461263B}" dt="2024-08-15T17:49:13.889" v="9155" actId="478"/>
          <ac:picMkLst>
            <pc:docMk/>
            <pc:sldMk cId="1856106819" sldId="363"/>
            <ac:picMk id="5" creationId="{873CD47F-28C2-1DE7-C06A-E134C9C7670A}"/>
          </ac:picMkLst>
        </pc:picChg>
        <pc:picChg chg="add del">
          <ac:chgData name="Konstantinos Tsilimparis" userId="5f0b1c652cf3114e" providerId="LiveId" clId="{7685BBCC-42A1-4C06-926E-1C1AB461263B}" dt="2024-08-16T13:53:14.757" v="14076" actId="22"/>
          <ac:picMkLst>
            <pc:docMk/>
            <pc:sldMk cId="1856106819" sldId="363"/>
            <ac:picMk id="6" creationId="{F879564A-C4DD-B2D9-BED8-695D20C2791B}"/>
          </ac:picMkLst>
        </pc:picChg>
        <pc:picChg chg="add del mod">
          <ac:chgData name="Konstantinos Tsilimparis" userId="5f0b1c652cf3114e" providerId="LiveId" clId="{7685BBCC-42A1-4C06-926E-1C1AB461263B}" dt="2024-08-15T17:50:32.238" v="9163" actId="478"/>
          <ac:picMkLst>
            <pc:docMk/>
            <pc:sldMk cId="1856106819" sldId="363"/>
            <ac:picMk id="7" creationId="{F5E46960-DF35-7DA1-74C7-6D74CEE19522}"/>
          </ac:picMkLst>
        </pc:picChg>
        <pc:picChg chg="add del mod">
          <ac:chgData name="Konstantinos Tsilimparis" userId="5f0b1c652cf3114e" providerId="LiveId" clId="{7685BBCC-42A1-4C06-926E-1C1AB461263B}" dt="2024-08-15T17:50:58.590" v="9167" actId="478"/>
          <ac:picMkLst>
            <pc:docMk/>
            <pc:sldMk cId="1856106819" sldId="363"/>
            <ac:picMk id="9" creationId="{66BA13C2-2441-B0F1-2D7D-04A869762254}"/>
          </ac:picMkLst>
        </pc:picChg>
        <pc:picChg chg="add del mod ord">
          <ac:chgData name="Konstantinos Tsilimparis" userId="5f0b1c652cf3114e" providerId="LiveId" clId="{7685BBCC-42A1-4C06-926E-1C1AB461263B}" dt="2024-08-15T18:01:05.901" v="9337" actId="164"/>
          <ac:picMkLst>
            <pc:docMk/>
            <pc:sldMk cId="1856106819" sldId="363"/>
            <ac:picMk id="11" creationId="{1BCBC7BF-F64E-70B9-2B2B-178A9B6C280C}"/>
          </ac:picMkLst>
        </pc:picChg>
        <pc:picChg chg="mod">
          <ac:chgData name="Konstantinos Tsilimparis" userId="5f0b1c652cf3114e" providerId="LiveId" clId="{7685BBCC-42A1-4C06-926E-1C1AB461263B}" dt="2024-08-15T17:47:03.363" v="9133" actId="165"/>
          <ac:picMkLst>
            <pc:docMk/>
            <pc:sldMk cId="1856106819" sldId="363"/>
            <ac:picMk id="43" creationId="{95A1B74B-4A8B-1A83-52BC-C1313AD5F4E1}"/>
          </ac:picMkLst>
        </pc:picChg>
        <pc:cxnChg chg="mod">
          <ac:chgData name="Konstantinos Tsilimparis" userId="5f0b1c652cf3114e" providerId="LiveId" clId="{7685BBCC-42A1-4C06-926E-1C1AB461263B}" dt="2024-08-15T18:46:07.958" v="9877" actId="1038"/>
          <ac:cxnSpMkLst>
            <pc:docMk/>
            <pc:sldMk cId="1856106819" sldId="363"/>
            <ac:cxnSpMk id="28" creationId="{A92EDB9A-4D0A-4962-E7E8-2C3532B0E0DE}"/>
          </ac:cxnSpMkLst>
        </pc:cxnChg>
        <pc:cxnChg chg="mod">
          <ac:chgData name="Konstantinos Tsilimparis" userId="5f0b1c652cf3114e" providerId="LiveId" clId="{7685BBCC-42A1-4C06-926E-1C1AB461263B}" dt="2024-08-15T18:46:09.034" v="9881" actId="1038"/>
          <ac:cxnSpMkLst>
            <pc:docMk/>
            <pc:sldMk cId="1856106819" sldId="363"/>
            <ac:cxnSpMk id="29" creationId="{7517DA7F-26B2-120D-4FCA-BE7DF4B20AEF}"/>
          </ac:cxnSpMkLst>
        </pc:cxnChg>
        <pc:cxnChg chg="del mod">
          <ac:chgData name="Konstantinos Tsilimparis" userId="5f0b1c652cf3114e" providerId="LiveId" clId="{7685BBCC-42A1-4C06-926E-1C1AB461263B}" dt="2024-08-16T13:53:04.361" v="14071" actId="478"/>
          <ac:cxnSpMkLst>
            <pc:docMk/>
            <pc:sldMk cId="1856106819" sldId="363"/>
            <ac:cxnSpMk id="47" creationId="{8D9429C0-BB27-250F-78F8-C36C1C672E9A}"/>
          </ac:cxnSpMkLst>
        </pc:cxnChg>
      </pc:sldChg>
      <pc:sldChg chg="modSp add del mod modShow modCm">
        <pc:chgData name="Konstantinos Tsilimparis" userId="5f0b1c652cf3114e" providerId="LiveId" clId="{7685BBCC-42A1-4C06-926E-1C1AB461263B}" dt="2024-08-16T11:31:48.032" v="10986" actId="2696"/>
        <pc:sldMkLst>
          <pc:docMk/>
          <pc:sldMk cId="2626565915" sldId="364"/>
        </pc:sldMkLst>
        <pc:spChg chg="mod">
          <ac:chgData name="Konstantinos Tsilimparis" userId="5f0b1c652cf3114e" providerId="LiveId" clId="{7685BBCC-42A1-4C06-926E-1C1AB461263B}" dt="2024-08-16T10:05:33.106" v="10073" actId="20577"/>
          <ac:spMkLst>
            <pc:docMk/>
            <pc:sldMk cId="2626565915" sldId="364"/>
            <ac:spMk id="4" creationId="{43238D75-A7ED-0188-1027-6F71E45466B5}"/>
          </ac:spMkLst>
        </pc:spChg>
        <pc:spChg chg="mod">
          <ac:chgData name="Konstantinos Tsilimparis" userId="5f0b1c652cf3114e" providerId="LiveId" clId="{7685BBCC-42A1-4C06-926E-1C1AB461263B}" dt="2024-08-16T10:39:48.196" v="10464" actId="113"/>
          <ac:spMkLst>
            <pc:docMk/>
            <pc:sldMk cId="2626565915" sldId="364"/>
            <ac:spMk id="5" creationId="{1D635FAF-7085-9025-027D-EFFA5CACD5F3}"/>
          </ac:spMkLst>
        </pc:spChg>
        <pc:extLst>
          <p:ext xmlns:p="http://schemas.openxmlformats.org/presentationml/2006/main" uri="{D6D511B9-2390-475A-947B-AFAB55BFBCF1}">
            <pc226:cmChg xmlns:pc226="http://schemas.microsoft.com/office/powerpoint/2022/06/main/command" chg="mod">
              <pc226:chgData name="Konstantinos Tsilimparis" userId="5f0b1c652cf3114e" providerId="LiveId" clId="{7685BBCC-42A1-4C06-926E-1C1AB461263B}" dt="2024-08-16T10:05:33.106" v="10073" actId="20577"/>
              <pc2:cmMkLst xmlns:pc2="http://schemas.microsoft.com/office/powerpoint/2019/9/main/command">
                <pc:docMk/>
                <pc:sldMk cId="2626565915" sldId="364"/>
                <pc2:cmMk id="{8FD07568-2FEF-42FD-AC49-9CB2ED939184}"/>
              </pc2:cmMkLst>
            </pc226:cmChg>
            <pc226:cmChg xmlns:pc226="http://schemas.microsoft.com/office/powerpoint/2022/06/main/command" chg="mod">
              <pc226:chgData name="Konstantinos Tsilimparis" userId="5f0b1c652cf3114e" providerId="LiveId" clId="{7685BBCC-42A1-4C06-926E-1C1AB461263B}" dt="2024-08-16T10:38:58.217" v="10462" actId="20577"/>
              <pc2:cmMkLst xmlns:pc2="http://schemas.microsoft.com/office/powerpoint/2019/9/main/command">
                <pc:docMk/>
                <pc:sldMk cId="2626565915" sldId="364"/>
                <pc2:cmMk id="{C05452DB-9998-422B-BBAD-814EAC840244}"/>
              </pc2:cmMkLst>
            </pc226:cmChg>
          </p:ext>
        </pc:extLst>
      </pc:sldChg>
      <pc:sldChg chg="addSp delSp modSp add del mod delAnim modAnim">
        <pc:chgData name="Konstantinos Tsilimparis" userId="5f0b1c652cf3114e" providerId="LiveId" clId="{7685BBCC-42A1-4C06-926E-1C1AB461263B}" dt="2024-08-15T18:39:22.405" v="9842" actId="2696"/>
        <pc:sldMkLst>
          <pc:docMk/>
          <pc:sldMk cId="3866266985" sldId="364"/>
        </pc:sldMkLst>
        <pc:spChg chg="mod">
          <ac:chgData name="Konstantinos Tsilimparis" userId="5f0b1c652cf3114e" providerId="LiveId" clId="{7685BBCC-42A1-4C06-926E-1C1AB461263B}" dt="2024-08-15T18:35:05.654" v="9797" actId="1076"/>
          <ac:spMkLst>
            <pc:docMk/>
            <pc:sldMk cId="3866266985" sldId="364"/>
            <ac:spMk id="21" creationId="{263F4638-D4D1-84DF-1BBC-1081E1C8A217}"/>
          </ac:spMkLst>
        </pc:spChg>
        <pc:spChg chg="mod topLvl">
          <ac:chgData name="Konstantinos Tsilimparis" userId="5f0b1c652cf3114e" providerId="LiveId" clId="{7685BBCC-42A1-4C06-926E-1C1AB461263B}" dt="2024-08-15T18:35:22.062" v="9802" actId="338"/>
          <ac:spMkLst>
            <pc:docMk/>
            <pc:sldMk cId="3866266985" sldId="364"/>
            <ac:spMk id="75" creationId="{1F661919-950B-417B-704B-6BAA243D1748}"/>
          </ac:spMkLst>
        </pc:spChg>
        <pc:spChg chg="mod topLvl">
          <ac:chgData name="Konstantinos Tsilimparis" userId="5f0b1c652cf3114e" providerId="LiveId" clId="{7685BBCC-42A1-4C06-926E-1C1AB461263B}" dt="2024-08-15T18:35:24.907" v="9803" actId="165"/>
          <ac:spMkLst>
            <pc:docMk/>
            <pc:sldMk cId="3866266985" sldId="364"/>
            <ac:spMk id="79" creationId="{736A5AFD-B5AB-A76E-EE40-342BC357B102}"/>
          </ac:spMkLst>
        </pc:spChg>
        <pc:spChg chg="mod topLvl">
          <ac:chgData name="Konstantinos Tsilimparis" userId="5f0b1c652cf3114e" providerId="LiveId" clId="{7685BBCC-42A1-4C06-926E-1C1AB461263B}" dt="2024-08-15T18:35:24.907" v="9803" actId="165"/>
          <ac:spMkLst>
            <pc:docMk/>
            <pc:sldMk cId="3866266985" sldId="364"/>
            <ac:spMk id="80" creationId="{14181134-2862-0DD3-17BD-3472F183FC60}"/>
          </ac:spMkLst>
        </pc:spChg>
        <pc:spChg chg="mod">
          <ac:chgData name="Konstantinos Tsilimparis" userId="5f0b1c652cf3114e" providerId="LiveId" clId="{7685BBCC-42A1-4C06-926E-1C1AB461263B}" dt="2024-08-15T18:35:24.907" v="9803" actId="165"/>
          <ac:spMkLst>
            <pc:docMk/>
            <pc:sldMk cId="3866266985" sldId="364"/>
            <ac:spMk id="82" creationId="{4E3D1928-4D63-441A-7F50-BE01442715C1}"/>
          </ac:spMkLst>
        </pc:spChg>
        <pc:grpChg chg="add mod">
          <ac:chgData name="Konstantinos Tsilimparis" userId="5f0b1c652cf3114e" providerId="LiveId" clId="{7685BBCC-42A1-4C06-926E-1C1AB461263B}" dt="2024-08-15T18:35:22.062" v="9802" actId="338"/>
          <ac:grpSpMkLst>
            <pc:docMk/>
            <pc:sldMk cId="3866266985" sldId="364"/>
            <ac:grpSpMk id="2" creationId="{C04C1EA4-0018-85B0-A5C9-9D7A1209F448}"/>
          </ac:grpSpMkLst>
        </pc:grpChg>
        <pc:grpChg chg="del">
          <ac:chgData name="Konstantinos Tsilimparis" userId="5f0b1c652cf3114e" providerId="LiveId" clId="{7685BBCC-42A1-4C06-926E-1C1AB461263B}" dt="2024-08-15T18:34:58.793" v="9795" actId="478"/>
          <ac:grpSpMkLst>
            <pc:docMk/>
            <pc:sldMk cId="3866266985" sldId="364"/>
            <ac:grpSpMk id="6" creationId="{FB1D2C7C-3E10-B3BA-2FD2-A22E3F9D6E0C}"/>
          </ac:grpSpMkLst>
        </pc:grpChg>
        <pc:grpChg chg="del">
          <ac:chgData name="Konstantinos Tsilimparis" userId="5f0b1c652cf3114e" providerId="LiveId" clId="{7685BBCC-42A1-4C06-926E-1C1AB461263B}" dt="2024-08-15T18:35:15.900" v="9800" actId="165"/>
          <ac:grpSpMkLst>
            <pc:docMk/>
            <pc:sldMk cId="3866266985" sldId="364"/>
            <ac:grpSpMk id="73" creationId="{9D17B5C9-E003-A325-23FE-67ABC9503A40}"/>
          </ac:grpSpMkLst>
        </pc:grpChg>
        <pc:grpChg chg="del mod topLvl">
          <ac:chgData name="Konstantinos Tsilimparis" userId="5f0b1c652cf3114e" providerId="LiveId" clId="{7685BBCC-42A1-4C06-926E-1C1AB461263B}" dt="2024-08-15T18:35:24.907" v="9803" actId="165"/>
          <ac:grpSpMkLst>
            <pc:docMk/>
            <pc:sldMk cId="3866266985" sldId="364"/>
            <ac:grpSpMk id="74" creationId="{D075B357-8442-FEA2-4054-067522CD750F}"/>
          </ac:grpSpMkLst>
        </pc:grpChg>
        <pc:grpChg chg="mod topLvl">
          <ac:chgData name="Konstantinos Tsilimparis" userId="5f0b1c652cf3114e" providerId="LiveId" clId="{7685BBCC-42A1-4C06-926E-1C1AB461263B}" dt="2024-08-15T18:35:24.907" v="9803" actId="165"/>
          <ac:grpSpMkLst>
            <pc:docMk/>
            <pc:sldMk cId="3866266985" sldId="364"/>
            <ac:grpSpMk id="76" creationId="{E9B1ACB3-E557-F195-FB3B-F3031E3A4B5C}"/>
          </ac:grpSpMkLst>
        </pc:grpChg>
        <pc:grpChg chg="mod">
          <ac:chgData name="Konstantinos Tsilimparis" userId="5f0b1c652cf3114e" providerId="LiveId" clId="{7685BBCC-42A1-4C06-926E-1C1AB461263B}" dt="2024-08-15T18:35:24.907" v="9803" actId="165"/>
          <ac:grpSpMkLst>
            <pc:docMk/>
            <pc:sldMk cId="3866266985" sldId="364"/>
            <ac:grpSpMk id="81" creationId="{F0B2D738-3482-02C8-9A5D-B5C06E18082F}"/>
          </ac:grpSpMkLst>
        </pc:grpChg>
        <pc:grpChg chg="mod">
          <ac:chgData name="Konstantinos Tsilimparis" userId="5f0b1c652cf3114e" providerId="LiveId" clId="{7685BBCC-42A1-4C06-926E-1C1AB461263B}" dt="2024-08-15T18:35:24.907" v="9803" actId="165"/>
          <ac:grpSpMkLst>
            <pc:docMk/>
            <pc:sldMk cId="3866266985" sldId="364"/>
            <ac:grpSpMk id="85" creationId="{3414B753-CEB6-55B0-0B13-C2C424418A15}"/>
          </ac:grpSpMkLst>
        </pc:grpChg>
        <pc:picChg chg="mod modCrop">
          <ac:chgData name="Konstantinos Tsilimparis" userId="5f0b1c652cf3114e" providerId="LiveId" clId="{7685BBCC-42A1-4C06-926E-1C1AB461263B}" dt="2024-08-15T18:35:24.907" v="9803" actId="165"/>
          <ac:picMkLst>
            <pc:docMk/>
            <pc:sldMk cId="3866266985" sldId="364"/>
            <ac:picMk id="84" creationId="{986E175F-DD5A-98CE-04C5-50A3372354A5}"/>
          </ac:picMkLst>
        </pc:picChg>
        <pc:picChg chg="mod">
          <ac:chgData name="Konstantinos Tsilimparis" userId="5f0b1c652cf3114e" providerId="LiveId" clId="{7685BBCC-42A1-4C06-926E-1C1AB461263B}" dt="2024-08-15T18:35:24.907" v="9803" actId="165"/>
          <ac:picMkLst>
            <pc:docMk/>
            <pc:sldMk cId="3866266985" sldId="364"/>
            <ac:picMk id="86" creationId="{9C6A0289-9EEC-0C64-F01E-BBBC6D560CDD}"/>
          </ac:picMkLst>
        </pc:picChg>
        <pc:picChg chg="mod">
          <ac:chgData name="Konstantinos Tsilimparis" userId="5f0b1c652cf3114e" providerId="LiveId" clId="{7685BBCC-42A1-4C06-926E-1C1AB461263B}" dt="2024-08-15T18:35:30.407" v="9804" actId="1076"/>
          <ac:picMkLst>
            <pc:docMk/>
            <pc:sldMk cId="3866266985" sldId="364"/>
            <ac:picMk id="87" creationId="{4ADB8B2F-05BA-1194-1DED-5FC2C608A01F}"/>
          </ac:picMkLst>
        </pc:picChg>
        <pc:cxnChg chg="mod topLvl">
          <ac:chgData name="Konstantinos Tsilimparis" userId="5f0b1c652cf3114e" providerId="LiveId" clId="{7685BBCC-42A1-4C06-926E-1C1AB461263B}" dt="2024-08-15T18:35:24.907" v="9803" actId="165"/>
          <ac:cxnSpMkLst>
            <pc:docMk/>
            <pc:sldMk cId="3866266985" sldId="364"/>
            <ac:cxnSpMk id="77" creationId="{C301207D-FF30-4CBC-CF74-B8C54616D3EA}"/>
          </ac:cxnSpMkLst>
        </pc:cxnChg>
        <pc:cxnChg chg="mod topLvl">
          <ac:chgData name="Konstantinos Tsilimparis" userId="5f0b1c652cf3114e" providerId="LiveId" clId="{7685BBCC-42A1-4C06-926E-1C1AB461263B}" dt="2024-08-15T18:35:24.907" v="9803" actId="165"/>
          <ac:cxnSpMkLst>
            <pc:docMk/>
            <pc:sldMk cId="3866266985" sldId="364"/>
            <ac:cxnSpMk id="78" creationId="{F9F572EA-4F57-7836-B68E-B2810DADA7B7}"/>
          </ac:cxnSpMkLst>
        </pc:cxnChg>
      </pc:sldChg>
      <pc:sldChg chg="new add del">
        <pc:chgData name="Konstantinos Tsilimparis" userId="5f0b1c652cf3114e" providerId="LiveId" clId="{7685BBCC-42A1-4C06-926E-1C1AB461263B}" dt="2024-08-15T18:21:20.987" v="9555" actId="47"/>
        <pc:sldMkLst>
          <pc:docMk/>
          <pc:sldMk cId="711470698" sldId="365"/>
        </pc:sldMkLst>
      </pc:sldChg>
      <pc:sldChg chg="addSp delSp modSp add mod modAnim modCm modNotesTx">
        <pc:chgData name="Konstantinos Tsilimparis" userId="5f0b1c652cf3114e" providerId="LiveId" clId="{7685BBCC-42A1-4C06-926E-1C1AB461263B}" dt="2024-08-18T15:57:03.340" v="23592" actId="1036"/>
        <pc:sldMkLst>
          <pc:docMk/>
          <pc:sldMk cId="725312796" sldId="365"/>
        </pc:sldMkLst>
        <pc:spChg chg="add del mod">
          <ac:chgData name="Konstantinos Tsilimparis" userId="5f0b1c652cf3114e" providerId="LiveId" clId="{7685BBCC-42A1-4C06-926E-1C1AB461263B}" dt="2024-08-16T10:42:36.992" v="10468" actId="478"/>
          <ac:spMkLst>
            <pc:docMk/>
            <pc:sldMk cId="725312796" sldId="365"/>
            <ac:spMk id="3" creationId="{4B978569-B70C-BFF3-0D29-CFF41FD42A02}"/>
          </ac:spMkLst>
        </pc:spChg>
        <pc:spChg chg="add del mod">
          <ac:chgData name="Konstantinos Tsilimparis" userId="5f0b1c652cf3114e" providerId="LiveId" clId="{7685BBCC-42A1-4C06-926E-1C1AB461263B}" dt="2024-08-17T14:22:56.256" v="20850" actId="478"/>
          <ac:spMkLst>
            <pc:docMk/>
            <pc:sldMk cId="725312796" sldId="365"/>
            <ac:spMk id="3" creationId="{AA2EE247-98CD-61C0-2296-1191625AB897}"/>
          </ac:spMkLst>
        </pc:spChg>
        <pc:spChg chg="mod">
          <ac:chgData name="Konstantinos Tsilimparis" userId="5f0b1c652cf3114e" providerId="LiveId" clId="{7685BBCC-42A1-4C06-926E-1C1AB461263B}" dt="2024-08-18T15:54:53.158" v="23528" actId="20577"/>
          <ac:spMkLst>
            <pc:docMk/>
            <pc:sldMk cId="725312796" sldId="365"/>
            <ac:spMk id="4" creationId="{43238D75-A7ED-0188-1027-6F71E45466B5}"/>
          </ac:spMkLst>
        </pc:spChg>
        <pc:spChg chg="del">
          <ac:chgData name="Konstantinos Tsilimparis" userId="5f0b1c652cf3114e" providerId="LiveId" clId="{7685BBCC-42A1-4C06-926E-1C1AB461263B}" dt="2024-08-16T10:42:33.840" v="10466" actId="478"/>
          <ac:spMkLst>
            <pc:docMk/>
            <pc:sldMk cId="725312796" sldId="365"/>
            <ac:spMk id="5" creationId="{1D635FAF-7085-9025-027D-EFFA5CACD5F3}"/>
          </ac:spMkLst>
        </pc:spChg>
        <pc:spChg chg="add mod">
          <ac:chgData name="Konstantinos Tsilimparis" userId="5f0b1c652cf3114e" providerId="LiveId" clId="{7685BBCC-42A1-4C06-926E-1C1AB461263B}" dt="2024-08-16T11:30:43.118" v="10973" actId="20577"/>
          <ac:spMkLst>
            <pc:docMk/>
            <pc:sldMk cId="725312796" sldId="365"/>
            <ac:spMk id="8" creationId="{71EF7EAA-9F43-E838-05C7-2C3E7463F7DE}"/>
          </ac:spMkLst>
        </pc:spChg>
        <pc:spChg chg="del">
          <ac:chgData name="Konstantinos Tsilimparis" userId="5f0b1c652cf3114e" providerId="LiveId" clId="{7685BBCC-42A1-4C06-926E-1C1AB461263B}" dt="2024-08-17T14:22:54.962" v="20849" actId="478"/>
          <ac:spMkLst>
            <pc:docMk/>
            <pc:sldMk cId="725312796" sldId="365"/>
            <ac:spMk id="14" creationId="{7C8E2748-F22E-B24A-9973-0ECAFB213B13}"/>
          </ac:spMkLst>
        </pc:spChg>
        <pc:graphicFrameChg chg="add mod modGraphic">
          <ac:chgData name="Konstantinos Tsilimparis" userId="5f0b1c652cf3114e" providerId="LiveId" clId="{7685BBCC-42A1-4C06-926E-1C1AB461263B}" dt="2024-08-18T15:57:03.340" v="23592" actId="1036"/>
          <ac:graphicFrameMkLst>
            <pc:docMk/>
            <pc:sldMk cId="725312796" sldId="365"/>
            <ac:graphicFrameMk id="2" creationId="{5C5FF2F3-9CAD-D9AB-728E-B5D9C5304DD6}"/>
          </ac:graphicFrameMkLst>
        </pc:graphicFrameChg>
        <pc:graphicFrameChg chg="add del mod">
          <ac:chgData name="Konstantinos Tsilimparis" userId="5f0b1c652cf3114e" providerId="LiveId" clId="{7685BBCC-42A1-4C06-926E-1C1AB461263B}" dt="2024-08-16T10:43:37.634" v="10473" actId="478"/>
          <ac:graphicFrameMkLst>
            <pc:docMk/>
            <pc:sldMk cId="725312796" sldId="365"/>
            <ac:graphicFrameMk id="6" creationId="{6013DEDA-9C51-6A6E-9D91-81D27410CAE2}"/>
          </ac:graphicFrameMkLst>
        </pc:graphicFrameChg>
        <pc:graphicFrameChg chg="add mod modGraphic">
          <ac:chgData name="Konstantinos Tsilimparis" userId="5f0b1c652cf3114e" providerId="LiveId" clId="{7685BBCC-42A1-4C06-926E-1C1AB461263B}" dt="2024-08-18T15:52:44.119" v="23471" actId="21"/>
          <ac:graphicFrameMkLst>
            <pc:docMk/>
            <pc:sldMk cId="725312796" sldId="365"/>
            <ac:graphicFrameMk id="7" creationId="{AAA141E2-1124-00CA-8D32-A23C4FD6808E}"/>
          </ac:graphicFrameMkLst>
        </pc:graphicFrameChg>
        <pc:graphicFrameChg chg="add">
          <ac:chgData name="Konstantinos Tsilimparis" userId="5f0b1c652cf3114e" providerId="LiveId" clId="{7685BBCC-42A1-4C06-926E-1C1AB461263B}" dt="2024-08-16T11:25:56.516" v="10895"/>
          <ac:graphicFrameMkLst>
            <pc:docMk/>
            <pc:sldMk cId="725312796" sldId="365"/>
            <ac:graphicFrameMk id="9" creationId="{98E93230-C815-4273-1649-16F212F7C3EC}"/>
          </ac:graphicFrameMkLst>
        </pc:graphicFrameChg>
        <pc:graphicFrameChg chg="add mod modGraphic">
          <ac:chgData name="Konstantinos Tsilimparis" userId="5f0b1c652cf3114e" providerId="LiveId" clId="{7685BBCC-42A1-4C06-926E-1C1AB461263B}" dt="2024-08-18T15:56:37.834" v="23580" actId="20577"/>
          <ac:graphicFrameMkLst>
            <pc:docMk/>
            <pc:sldMk cId="725312796" sldId="365"/>
            <ac:graphicFrameMk id="10" creationId="{F0190B0A-E89A-56B3-E9A7-B1FB45EB95D5}"/>
          </ac:graphicFrameMkLst>
        </pc:graphicFrameChg>
        <pc:extLst>
          <p:ext xmlns:p="http://schemas.openxmlformats.org/presentationml/2006/main" uri="{D6D511B9-2390-475A-947B-AFAB55BFBCF1}">
            <pc226:cmChg xmlns:pc226="http://schemas.microsoft.com/office/powerpoint/2022/06/main/command" chg="mod">
              <pc226:chgData name="Konstantinos Tsilimparis" userId="5f0b1c652cf3114e" providerId="LiveId" clId="{7685BBCC-42A1-4C06-926E-1C1AB461263B}" dt="2024-08-16T10:42:33.840" v="10467" actId="2056"/>
              <pc2:cmMkLst xmlns:pc2="http://schemas.microsoft.com/office/powerpoint/2019/9/main/command">
                <pc:docMk/>
                <pc:sldMk cId="725312796" sldId="365"/>
                <pc2:cmMk id="{6163D73E-9123-4F61-824D-52B99F83D359}"/>
              </pc2:cmMkLst>
            </pc226:cmChg>
            <pc226:cmChg xmlns:pc226="http://schemas.microsoft.com/office/powerpoint/2022/06/main/command" chg="mod">
              <pc226:chgData name="Konstantinos Tsilimparis" userId="5f0b1c652cf3114e" providerId="LiveId" clId="{7685BBCC-42A1-4C06-926E-1C1AB461263B}" dt="2024-08-18T15:54:43.548" v="23519" actId="21"/>
              <pc2:cmMkLst xmlns:pc2="http://schemas.microsoft.com/office/powerpoint/2019/9/main/command">
                <pc:docMk/>
                <pc:sldMk cId="725312796" sldId="365"/>
                <pc2:cmMk id="{CFDEFEA5-B281-4917-8398-9D10ED66CF22}"/>
              </pc2:cmMkLst>
            </pc226:cmChg>
          </p:ext>
        </pc:extLst>
      </pc:sldChg>
      <pc:sldChg chg="addSp delSp modSp add del mod modShow modCm">
        <pc:chgData name="Konstantinos Tsilimparis" userId="5f0b1c652cf3114e" providerId="LiveId" clId="{7685BBCC-42A1-4C06-926E-1C1AB461263B}" dt="2024-08-16T11:31:25.958" v="10984" actId="2696"/>
        <pc:sldMkLst>
          <pc:docMk/>
          <pc:sldMk cId="2419613034" sldId="366"/>
        </pc:sldMkLst>
        <pc:spChg chg="del">
          <ac:chgData name="Konstantinos Tsilimparis" userId="5f0b1c652cf3114e" providerId="LiveId" clId="{7685BBCC-42A1-4C06-926E-1C1AB461263B}" dt="2024-08-16T10:50:41.784" v="10650" actId="478"/>
          <ac:spMkLst>
            <pc:docMk/>
            <pc:sldMk cId="2419613034" sldId="366"/>
            <ac:spMk id="5" creationId="{6321B66C-FAD9-0257-708E-5B1658CB7FA7}"/>
          </ac:spMkLst>
        </pc:spChg>
        <pc:spChg chg="add del mod">
          <ac:chgData name="Konstantinos Tsilimparis" userId="5f0b1c652cf3114e" providerId="LiveId" clId="{7685BBCC-42A1-4C06-926E-1C1AB461263B}" dt="2024-08-16T10:50:45.742" v="10652" actId="478"/>
          <ac:spMkLst>
            <pc:docMk/>
            <pc:sldMk cId="2419613034" sldId="366"/>
            <ac:spMk id="7" creationId="{30A994C2-6F3F-2F2F-9812-241BF3545531}"/>
          </ac:spMkLst>
        </pc:spChg>
        <pc:graphicFrameChg chg="add mod modGraphic">
          <ac:chgData name="Konstantinos Tsilimparis" userId="5f0b1c652cf3114e" providerId="LiveId" clId="{7685BBCC-42A1-4C06-926E-1C1AB461263B}" dt="2024-08-16T10:53:38.071" v="10807" actId="20577"/>
          <ac:graphicFrameMkLst>
            <pc:docMk/>
            <pc:sldMk cId="2419613034" sldId="366"/>
            <ac:graphicFrameMk id="8" creationId="{95C7B482-5A42-9A1F-DD3F-25C9E5153748}"/>
          </ac:graphicFrameMkLst>
        </pc:graphicFrameChg>
        <pc:extLst>
          <p:ext xmlns:p="http://schemas.openxmlformats.org/presentationml/2006/main" uri="{D6D511B9-2390-475A-947B-AFAB55BFBCF1}">
            <pc226:cmChg xmlns:pc226="http://schemas.microsoft.com/office/powerpoint/2022/06/main/command" chg="mod">
              <pc226:chgData name="Konstantinos Tsilimparis" userId="5f0b1c652cf3114e" providerId="LiveId" clId="{7685BBCC-42A1-4C06-926E-1C1AB461263B}" dt="2024-08-16T10:50:41.784" v="10651" actId="2056"/>
              <pc2:cmMkLst xmlns:pc2="http://schemas.microsoft.com/office/powerpoint/2019/9/main/command">
                <pc:docMk/>
                <pc:sldMk cId="2419613034" sldId="366"/>
                <pc2:cmMk id="{65664527-35FE-4C60-9339-2DCAA95DE62E}"/>
              </pc2:cmMkLst>
            </pc226:cmChg>
          </p:ext>
        </pc:extLst>
      </pc:sldChg>
      <pc:sldChg chg="addSp delSp modSp add mod modNotesTx">
        <pc:chgData name="Konstantinos Tsilimparis" userId="5f0b1c652cf3114e" providerId="LiveId" clId="{7685BBCC-42A1-4C06-926E-1C1AB461263B}" dt="2024-08-18T16:16:45.289" v="23615"/>
        <pc:sldMkLst>
          <pc:docMk/>
          <pc:sldMk cId="367171039" sldId="367"/>
        </pc:sldMkLst>
        <pc:spChg chg="mod">
          <ac:chgData name="Konstantinos Tsilimparis" userId="5f0b1c652cf3114e" providerId="LiveId" clId="{7685BBCC-42A1-4C06-926E-1C1AB461263B}" dt="2024-08-16T11:31:02.734" v="10983" actId="20577"/>
          <ac:spMkLst>
            <pc:docMk/>
            <pc:sldMk cId="367171039" sldId="367"/>
            <ac:spMk id="3" creationId="{BB6C7068-0BC2-ABAB-7537-8481D4B9B54B}"/>
          </ac:spMkLst>
        </pc:spChg>
        <pc:spChg chg="del">
          <ac:chgData name="Konstantinos Tsilimparis" userId="5f0b1c652cf3114e" providerId="LiveId" clId="{7685BBCC-42A1-4C06-926E-1C1AB461263B}" dt="2024-08-17T14:23:01.651" v="20851" actId="478"/>
          <ac:spMkLst>
            <pc:docMk/>
            <pc:sldMk cId="367171039" sldId="367"/>
            <ac:spMk id="6" creationId="{9AF30143-363D-5EB4-CC64-1E758D31E680}"/>
          </ac:spMkLst>
        </pc:spChg>
        <pc:spChg chg="add del mod">
          <ac:chgData name="Konstantinos Tsilimparis" userId="5f0b1c652cf3114e" providerId="LiveId" clId="{7685BBCC-42A1-4C06-926E-1C1AB461263B}" dt="2024-08-17T14:23:03.180" v="20852" actId="478"/>
          <ac:spMkLst>
            <pc:docMk/>
            <pc:sldMk cId="367171039" sldId="367"/>
            <ac:spMk id="7" creationId="{C3201AF3-AA63-BDF7-C24D-F35CFB0CC6CB}"/>
          </ac:spMkLst>
        </pc:spChg>
        <pc:graphicFrameChg chg="add mod modGraphic">
          <ac:chgData name="Konstantinos Tsilimparis" userId="5f0b1c652cf3114e" providerId="LiveId" clId="{7685BBCC-42A1-4C06-926E-1C1AB461263B}" dt="2024-08-18T16:16:45.289" v="23615"/>
          <ac:graphicFrameMkLst>
            <pc:docMk/>
            <pc:sldMk cId="367171039" sldId="367"/>
            <ac:graphicFrameMk id="2" creationId="{AE6715B5-0D07-5D82-FB45-17843E3AE54A}"/>
          </ac:graphicFrameMkLst>
        </pc:graphicFrameChg>
        <pc:graphicFrameChg chg="add del modGraphic">
          <ac:chgData name="Konstantinos Tsilimparis" userId="5f0b1c652cf3114e" providerId="LiveId" clId="{7685BBCC-42A1-4C06-926E-1C1AB461263B}" dt="2024-08-16T11:27:15.042" v="10915" actId="478"/>
          <ac:graphicFrameMkLst>
            <pc:docMk/>
            <pc:sldMk cId="367171039" sldId="367"/>
            <ac:graphicFrameMk id="8" creationId="{95C7B482-5A42-9A1F-DD3F-25C9E5153748}"/>
          </ac:graphicFrameMkLst>
        </pc:graphicFrameChg>
      </pc:sldChg>
      <pc:sldChg chg="new del">
        <pc:chgData name="Konstantinos Tsilimparis" userId="5f0b1c652cf3114e" providerId="LiveId" clId="{7685BBCC-42A1-4C06-926E-1C1AB461263B}" dt="2024-08-16T11:26:50.030" v="10905" actId="680"/>
        <pc:sldMkLst>
          <pc:docMk/>
          <pc:sldMk cId="1567820509" sldId="367"/>
        </pc:sldMkLst>
      </pc:sldChg>
      <pc:sldChg chg="add del">
        <pc:chgData name="Konstantinos Tsilimparis" userId="5f0b1c652cf3114e" providerId="LiveId" clId="{7685BBCC-42A1-4C06-926E-1C1AB461263B}" dt="2024-08-16T11:26:58.676" v="10910"/>
        <pc:sldMkLst>
          <pc:docMk/>
          <pc:sldMk cId="2071537302" sldId="368"/>
        </pc:sldMkLst>
      </pc:sldChg>
      <pc:sldChg chg="addSp delSp modSp add mod addAnim delAnim modAnim modNotesTx">
        <pc:chgData name="Konstantinos Tsilimparis" userId="5f0b1c652cf3114e" providerId="LiveId" clId="{7685BBCC-42A1-4C06-926E-1C1AB461263B}" dt="2024-08-18T15:51:55.852" v="23470" actId="14734"/>
        <pc:sldMkLst>
          <pc:docMk/>
          <pc:sldMk cId="2822018951" sldId="368"/>
        </pc:sldMkLst>
        <pc:spChg chg="del">
          <ac:chgData name="Konstantinos Tsilimparis" userId="5f0b1c652cf3114e" providerId="LiveId" clId="{7685BBCC-42A1-4C06-926E-1C1AB461263B}" dt="2024-08-17T14:23:07.912" v="20853" actId="478"/>
          <ac:spMkLst>
            <pc:docMk/>
            <pc:sldMk cId="2822018951" sldId="368"/>
            <ac:spMk id="2" creationId="{3705D461-7DD1-FC2D-1DC0-6B6DE7EC751D}"/>
          </ac:spMkLst>
        </pc:spChg>
        <pc:spChg chg="mod">
          <ac:chgData name="Konstantinos Tsilimparis" userId="5f0b1c652cf3114e" providerId="LiveId" clId="{7685BBCC-42A1-4C06-926E-1C1AB461263B}" dt="2024-08-17T14:23:14.971" v="20855" actId="1076"/>
          <ac:spMkLst>
            <pc:docMk/>
            <pc:sldMk cId="2822018951" sldId="368"/>
            <ac:spMk id="4" creationId="{A8A3FD20-4028-7D76-9D70-ACA5969FBBC6}"/>
          </ac:spMkLst>
        </pc:spChg>
        <pc:spChg chg="del">
          <ac:chgData name="Konstantinos Tsilimparis" userId="5f0b1c652cf3114e" providerId="LiveId" clId="{7685BBCC-42A1-4C06-926E-1C1AB461263B}" dt="2024-08-16T11:32:59.712" v="10992" actId="478"/>
          <ac:spMkLst>
            <pc:docMk/>
            <pc:sldMk cId="2822018951" sldId="368"/>
            <ac:spMk id="5" creationId="{752C10F7-C975-0CC7-2EB1-6F18E210BF0E}"/>
          </ac:spMkLst>
        </pc:spChg>
        <pc:spChg chg="add del mod">
          <ac:chgData name="Konstantinos Tsilimparis" userId="5f0b1c652cf3114e" providerId="LiveId" clId="{7685BBCC-42A1-4C06-926E-1C1AB461263B}" dt="2024-08-17T14:23:10.939" v="20854" actId="478"/>
          <ac:spMkLst>
            <pc:docMk/>
            <pc:sldMk cId="2822018951" sldId="368"/>
            <ac:spMk id="5" creationId="{8A258352-5B4C-E899-3CEE-48F4E61B0F30}"/>
          </ac:spMkLst>
        </pc:spChg>
        <pc:spChg chg="del">
          <ac:chgData name="Konstantinos Tsilimparis" userId="5f0b1c652cf3114e" providerId="LiveId" clId="{7685BBCC-42A1-4C06-926E-1C1AB461263B}" dt="2024-08-16T11:32:57.967" v="10991" actId="478"/>
          <ac:spMkLst>
            <pc:docMk/>
            <pc:sldMk cId="2822018951" sldId="368"/>
            <ac:spMk id="6" creationId="{CD2FC609-A3C7-CB7E-EF0B-35486848CA87}"/>
          </ac:spMkLst>
        </pc:spChg>
        <pc:spChg chg="add del mod">
          <ac:chgData name="Konstantinos Tsilimparis" userId="5f0b1c652cf3114e" providerId="LiveId" clId="{7685BBCC-42A1-4C06-926E-1C1AB461263B}" dt="2024-08-16T11:33:01.150" v="10993" actId="478"/>
          <ac:spMkLst>
            <pc:docMk/>
            <pc:sldMk cId="2822018951" sldId="368"/>
            <ac:spMk id="7" creationId="{72D0D211-CE94-1EEF-D576-B7A14E40489B}"/>
          </ac:spMkLst>
        </pc:spChg>
        <pc:graphicFrameChg chg="add">
          <ac:chgData name="Konstantinos Tsilimparis" userId="5f0b1c652cf3114e" providerId="LiveId" clId="{7685BBCC-42A1-4C06-926E-1C1AB461263B}" dt="2024-08-16T11:33:25.916" v="10998"/>
          <ac:graphicFrameMkLst>
            <pc:docMk/>
            <pc:sldMk cId="2822018951" sldId="368"/>
            <ac:graphicFrameMk id="10" creationId="{03823339-2604-AC72-932F-9D6CB3B98B02}"/>
          </ac:graphicFrameMkLst>
        </pc:graphicFrameChg>
        <pc:graphicFrameChg chg="add mod modGraphic">
          <ac:chgData name="Konstantinos Tsilimparis" userId="5f0b1c652cf3114e" providerId="LiveId" clId="{7685BBCC-42A1-4C06-926E-1C1AB461263B}" dt="2024-08-18T15:50:55.997" v="23461" actId="14734"/>
          <ac:graphicFrameMkLst>
            <pc:docMk/>
            <pc:sldMk cId="2822018951" sldId="368"/>
            <ac:graphicFrameMk id="11" creationId="{28433421-1D5E-4087-017D-3598031AEAEC}"/>
          </ac:graphicFrameMkLst>
        </pc:graphicFrameChg>
        <pc:graphicFrameChg chg="add del mod modGraphic">
          <ac:chgData name="Konstantinos Tsilimparis" userId="5f0b1c652cf3114e" providerId="LiveId" clId="{7685BBCC-42A1-4C06-926E-1C1AB461263B}" dt="2024-08-16T11:48:51.705" v="11236" actId="478"/>
          <ac:graphicFrameMkLst>
            <pc:docMk/>
            <pc:sldMk cId="2822018951" sldId="368"/>
            <ac:graphicFrameMk id="12" creationId="{CE15A66E-3D0B-BA7B-C46E-BDDC2006E93B}"/>
          </ac:graphicFrameMkLst>
        </pc:graphicFrameChg>
        <pc:graphicFrameChg chg="add mod modGraphic">
          <ac:chgData name="Konstantinos Tsilimparis" userId="5f0b1c652cf3114e" providerId="LiveId" clId="{7685BBCC-42A1-4C06-926E-1C1AB461263B}" dt="2024-08-18T15:51:55.852" v="23470" actId="14734"/>
          <ac:graphicFrameMkLst>
            <pc:docMk/>
            <pc:sldMk cId="2822018951" sldId="368"/>
            <ac:graphicFrameMk id="13" creationId="{4324F467-6A52-669D-C0F2-A141C9FE5B38}"/>
          </ac:graphicFrameMkLst>
        </pc:graphicFrameChg>
        <pc:picChg chg="add del">
          <ac:chgData name="Konstantinos Tsilimparis" userId="5f0b1c652cf3114e" providerId="LiveId" clId="{7685BBCC-42A1-4C06-926E-1C1AB461263B}" dt="2024-08-16T11:33:06.229" v="10995" actId="22"/>
          <ac:picMkLst>
            <pc:docMk/>
            <pc:sldMk cId="2822018951" sldId="368"/>
            <ac:picMk id="9" creationId="{56FB23B6-6812-E761-0679-EEF150384233}"/>
          </ac:picMkLst>
        </pc:picChg>
      </pc:sldChg>
      <pc:sldChg chg="addSp delSp modSp add mod modAnim modNotesTx">
        <pc:chgData name="Konstantinos Tsilimparis" userId="5f0b1c652cf3114e" providerId="LiveId" clId="{7685BBCC-42A1-4C06-926E-1C1AB461263B}" dt="2024-08-18T17:11:46.951" v="23620" actId="20577"/>
        <pc:sldMkLst>
          <pc:docMk/>
          <pc:sldMk cId="804489781" sldId="369"/>
        </pc:sldMkLst>
        <pc:spChg chg="del">
          <ac:chgData name="Konstantinos Tsilimparis" userId="5f0b1c652cf3114e" providerId="LiveId" clId="{7685BBCC-42A1-4C06-926E-1C1AB461263B}" dt="2024-08-16T12:26:47.663" v="11646" actId="478"/>
          <ac:spMkLst>
            <pc:docMk/>
            <pc:sldMk cId="804489781" sldId="369"/>
            <ac:spMk id="2" creationId="{60BBE267-7053-88A3-7694-E0A92AD58C56}"/>
          </ac:spMkLst>
        </pc:spChg>
        <pc:spChg chg="add mod">
          <ac:chgData name="Konstantinos Tsilimparis" userId="5f0b1c652cf3114e" providerId="LiveId" clId="{7685BBCC-42A1-4C06-926E-1C1AB461263B}" dt="2024-08-17T14:57:47.571" v="21329" actId="1036"/>
          <ac:spMkLst>
            <pc:docMk/>
            <pc:sldMk cId="804489781" sldId="369"/>
            <ac:spMk id="2" creationId="{D70AC41E-30B6-36C2-723F-52EED12692D6}"/>
          </ac:spMkLst>
        </pc:spChg>
        <pc:spChg chg="del">
          <ac:chgData name="Konstantinos Tsilimparis" userId="5f0b1c652cf3114e" providerId="LiveId" clId="{7685BBCC-42A1-4C06-926E-1C1AB461263B}" dt="2024-08-16T12:02:55.239" v="11535" actId="478"/>
          <ac:spMkLst>
            <pc:docMk/>
            <pc:sldMk cId="804489781" sldId="369"/>
            <ac:spMk id="3" creationId="{12ABDD8E-7CA8-62FB-65ED-8AFBAF8C2869}"/>
          </ac:spMkLst>
        </pc:spChg>
        <pc:spChg chg="mod">
          <ac:chgData name="Konstantinos Tsilimparis" userId="5f0b1c652cf3114e" providerId="LiveId" clId="{7685BBCC-42A1-4C06-926E-1C1AB461263B}" dt="2024-08-17T16:57:01.385" v="21669" actId="1037"/>
          <ac:spMkLst>
            <pc:docMk/>
            <pc:sldMk cId="804489781" sldId="369"/>
            <ac:spMk id="4" creationId="{28DEFF5D-A828-DECE-3F91-59A8A3B78C36}"/>
          </ac:spMkLst>
        </pc:spChg>
        <pc:spChg chg="mod">
          <ac:chgData name="Konstantinos Tsilimparis" userId="5f0b1c652cf3114e" providerId="LiveId" clId="{7685BBCC-42A1-4C06-926E-1C1AB461263B}" dt="2024-08-17T16:56:57.077" v="21654" actId="1037"/>
          <ac:spMkLst>
            <pc:docMk/>
            <pc:sldMk cId="804489781" sldId="369"/>
            <ac:spMk id="5" creationId="{A5291BAD-764F-8F99-99B1-67A25BC64966}"/>
          </ac:spMkLst>
        </pc:spChg>
        <pc:spChg chg="add">
          <ac:chgData name="Konstantinos Tsilimparis" userId="5f0b1c652cf3114e" providerId="LiveId" clId="{7685BBCC-42A1-4C06-926E-1C1AB461263B}" dt="2024-08-16T12:29:31.288" v="11707"/>
          <ac:spMkLst>
            <pc:docMk/>
            <pc:sldMk cId="804489781" sldId="369"/>
            <ac:spMk id="14" creationId="{1C3210AD-9F9A-D66C-E5F5-23386F7F7262}"/>
          </ac:spMkLst>
        </pc:spChg>
        <pc:picChg chg="add mod">
          <ac:chgData name="Konstantinos Tsilimparis" userId="5f0b1c652cf3114e" providerId="LiveId" clId="{7685BBCC-42A1-4C06-926E-1C1AB461263B}" dt="2024-08-17T14:58:53.520" v="21352" actId="1037"/>
          <ac:picMkLst>
            <pc:docMk/>
            <pc:sldMk cId="804489781" sldId="369"/>
            <ac:picMk id="7" creationId="{88DD0D3C-EA50-D325-2972-D266B72A1066}"/>
          </ac:picMkLst>
        </pc:picChg>
        <pc:picChg chg="add mod">
          <ac:chgData name="Konstantinos Tsilimparis" userId="5f0b1c652cf3114e" providerId="LiveId" clId="{7685BBCC-42A1-4C06-926E-1C1AB461263B}" dt="2024-08-17T14:58:56.331" v="21360" actId="1037"/>
          <ac:picMkLst>
            <pc:docMk/>
            <pc:sldMk cId="804489781" sldId="369"/>
            <ac:picMk id="9" creationId="{E88936A2-A517-EE60-024F-04F1901F66DF}"/>
          </ac:picMkLst>
        </pc:picChg>
        <pc:picChg chg="add mod modCrop">
          <ac:chgData name="Konstantinos Tsilimparis" userId="5f0b1c652cf3114e" providerId="LiveId" clId="{7685BBCC-42A1-4C06-926E-1C1AB461263B}" dt="2024-08-17T14:58:42.869" v="21337" actId="1037"/>
          <ac:picMkLst>
            <pc:docMk/>
            <pc:sldMk cId="804489781" sldId="369"/>
            <ac:picMk id="11" creationId="{BFC59494-27B1-2314-4445-0FDB195F04AE}"/>
          </ac:picMkLst>
        </pc:picChg>
        <pc:picChg chg="add del mod">
          <ac:chgData name="Konstantinos Tsilimparis" userId="5f0b1c652cf3114e" providerId="LiveId" clId="{7685BBCC-42A1-4C06-926E-1C1AB461263B}" dt="2024-08-16T12:23:20.766" v="11568" actId="478"/>
          <ac:picMkLst>
            <pc:docMk/>
            <pc:sldMk cId="804489781" sldId="369"/>
            <ac:picMk id="13" creationId="{56EFFA61-4E1D-BB32-37D0-FF2711AEE4F5}"/>
          </ac:picMkLst>
        </pc:picChg>
      </pc:sldChg>
      <pc:sldChg chg="add del">
        <pc:chgData name="Konstantinos Tsilimparis" userId="5f0b1c652cf3114e" providerId="LiveId" clId="{7685BBCC-42A1-4C06-926E-1C1AB461263B}" dt="2024-08-16T11:33:13.505" v="10997"/>
        <pc:sldMkLst>
          <pc:docMk/>
          <pc:sldMk cId="3403793616" sldId="369"/>
        </pc:sldMkLst>
      </pc:sldChg>
      <pc:sldChg chg="addSp delSp modSp add mod addAnim delAnim modAnim modNotesTx">
        <pc:chgData name="Konstantinos Tsilimparis" userId="5f0b1c652cf3114e" providerId="LiveId" clId="{7685BBCC-42A1-4C06-926E-1C1AB461263B}" dt="2024-08-18T15:12:24.710" v="23069"/>
        <pc:sldMkLst>
          <pc:docMk/>
          <pc:sldMk cId="18592369" sldId="370"/>
        </pc:sldMkLst>
        <pc:spChg chg="mod ord">
          <ac:chgData name="Konstantinos Tsilimparis" userId="5f0b1c652cf3114e" providerId="LiveId" clId="{7685BBCC-42A1-4C06-926E-1C1AB461263B}" dt="2024-08-17T17:27:38.843" v="22305" actId="20577"/>
          <ac:spMkLst>
            <pc:docMk/>
            <pc:sldMk cId="18592369" sldId="370"/>
            <ac:spMk id="21" creationId="{263F4638-D4D1-84DF-1BBC-1081E1C8A217}"/>
          </ac:spMkLst>
        </pc:spChg>
        <pc:spChg chg="mod">
          <ac:chgData name="Konstantinos Tsilimparis" userId="5f0b1c652cf3114e" providerId="LiveId" clId="{7685BBCC-42A1-4C06-926E-1C1AB461263B}" dt="2024-08-16T13:29:45.468" v="13542" actId="1035"/>
          <ac:spMkLst>
            <pc:docMk/>
            <pc:sldMk cId="18592369" sldId="370"/>
            <ac:spMk id="66" creationId="{3F18C430-B98A-EB35-32E5-8E16CC898DBB}"/>
          </ac:spMkLst>
        </pc:spChg>
        <pc:spChg chg="mod">
          <ac:chgData name="Konstantinos Tsilimparis" userId="5f0b1c652cf3114e" providerId="LiveId" clId="{7685BBCC-42A1-4C06-926E-1C1AB461263B}" dt="2024-08-16T13:29:45.468" v="13542" actId="1035"/>
          <ac:spMkLst>
            <pc:docMk/>
            <pc:sldMk cId="18592369" sldId="370"/>
            <ac:spMk id="67" creationId="{FC2A94B8-98E2-526C-0CF2-82D5CE6BB92C}"/>
          </ac:spMkLst>
        </pc:spChg>
        <pc:spChg chg="mod">
          <ac:chgData name="Konstantinos Tsilimparis" userId="5f0b1c652cf3114e" providerId="LiveId" clId="{7685BBCC-42A1-4C06-926E-1C1AB461263B}" dt="2024-08-16T13:29:45.468" v="13542" actId="1035"/>
          <ac:spMkLst>
            <pc:docMk/>
            <pc:sldMk cId="18592369" sldId="370"/>
            <ac:spMk id="68" creationId="{DD6F25A9-06E6-68AF-7645-9648ED224A35}"/>
          </ac:spMkLst>
        </pc:spChg>
        <pc:spChg chg="del mod">
          <ac:chgData name="Konstantinos Tsilimparis" userId="5f0b1c652cf3114e" providerId="LiveId" clId="{7685BBCC-42A1-4C06-926E-1C1AB461263B}" dt="2024-08-16T13:24:17.485" v="13344" actId="478"/>
          <ac:spMkLst>
            <pc:docMk/>
            <pc:sldMk cId="18592369" sldId="370"/>
            <ac:spMk id="72" creationId="{134567D4-9AAC-26F1-43BB-60F34E6F56DF}"/>
          </ac:spMkLst>
        </pc:spChg>
        <pc:spChg chg="del">
          <ac:chgData name="Konstantinos Tsilimparis" userId="5f0b1c652cf3114e" providerId="LiveId" clId="{7685BBCC-42A1-4C06-926E-1C1AB461263B}" dt="2024-08-16T13:24:22.925" v="13346" actId="478"/>
          <ac:spMkLst>
            <pc:docMk/>
            <pc:sldMk cId="18592369" sldId="370"/>
            <ac:spMk id="97" creationId="{E508DC64-4E80-4064-E39E-0F7D6D078FE7}"/>
          </ac:spMkLst>
        </pc:spChg>
        <pc:spChg chg="add del">
          <ac:chgData name="Konstantinos Tsilimparis" userId="5f0b1c652cf3114e" providerId="LiveId" clId="{7685BBCC-42A1-4C06-926E-1C1AB461263B}" dt="2024-08-16T13:24:58.112" v="13397" actId="478"/>
          <ac:spMkLst>
            <pc:docMk/>
            <pc:sldMk cId="18592369" sldId="370"/>
            <ac:spMk id="99" creationId="{9668E558-ACD2-5FA3-CE25-1CA3E2DE7A1C}"/>
          </ac:spMkLst>
        </pc:spChg>
        <pc:grpChg chg="add del mod">
          <ac:chgData name="Konstantinos Tsilimparis" userId="5f0b1c652cf3114e" providerId="LiveId" clId="{7685BBCC-42A1-4C06-926E-1C1AB461263B}" dt="2024-08-16T13:27:27.662" v="13444" actId="478"/>
          <ac:grpSpMkLst>
            <pc:docMk/>
            <pc:sldMk cId="18592369" sldId="370"/>
            <ac:grpSpMk id="2" creationId="{BE93EBCF-588C-7E44-8081-74E2C6E86C40}"/>
          </ac:grpSpMkLst>
        </pc:grpChg>
        <pc:grpChg chg="mod">
          <ac:chgData name="Konstantinos Tsilimparis" userId="5f0b1c652cf3114e" providerId="LiveId" clId="{7685BBCC-42A1-4C06-926E-1C1AB461263B}" dt="2024-08-16T13:29:45.468" v="13542" actId="1035"/>
          <ac:grpSpMkLst>
            <pc:docMk/>
            <pc:sldMk cId="18592369" sldId="370"/>
            <ac:grpSpMk id="65" creationId="{6522E4AE-1CA5-0121-3EF1-79B0DEE7C07E}"/>
          </ac:grpSpMkLst>
        </pc:grpChg>
        <pc:grpChg chg="del">
          <ac:chgData name="Konstantinos Tsilimparis" userId="5f0b1c652cf3114e" providerId="LiveId" clId="{7685BBCC-42A1-4C06-926E-1C1AB461263B}" dt="2024-08-16T13:24:19.542" v="13345" actId="478"/>
          <ac:grpSpMkLst>
            <pc:docMk/>
            <pc:sldMk cId="18592369" sldId="370"/>
            <ac:grpSpMk id="90" creationId="{4C76E3F1-EB69-66B4-3877-81AD7893C992}"/>
          </ac:grpSpMkLst>
        </pc:grpChg>
        <pc:grpChg chg="del">
          <ac:chgData name="Konstantinos Tsilimparis" userId="5f0b1c652cf3114e" providerId="LiveId" clId="{7685BBCC-42A1-4C06-926E-1C1AB461263B}" dt="2024-08-16T13:24:11.922" v="13342" actId="478"/>
          <ac:grpSpMkLst>
            <pc:docMk/>
            <pc:sldMk cId="18592369" sldId="370"/>
            <ac:grpSpMk id="92" creationId="{D7AE43BF-0F4A-57D4-D229-45B7B1CEA643}"/>
          </ac:grpSpMkLst>
        </pc:grpChg>
        <pc:cxnChg chg="mod">
          <ac:chgData name="Konstantinos Tsilimparis" userId="5f0b1c652cf3114e" providerId="LiveId" clId="{7685BBCC-42A1-4C06-926E-1C1AB461263B}" dt="2024-08-16T13:25:10.061" v="13400"/>
          <ac:cxnSpMkLst>
            <pc:docMk/>
            <pc:sldMk cId="18592369" sldId="370"/>
            <ac:cxnSpMk id="3" creationId="{074CB24F-4AC3-63C2-AF72-C1834962AF14}"/>
          </ac:cxnSpMkLst>
        </pc:cxnChg>
        <pc:cxnChg chg="mod">
          <ac:chgData name="Konstantinos Tsilimparis" userId="5f0b1c652cf3114e" providerId="LiveId" clId="{7685BBCC-42A1-4C06-926E-1C1AB461263B}" dt="2024-08-16T13:25:10.061" v="13400"/>
          <ac:cxnSpMkLst>
            <pc:docMk/>
            <pc:sldMk cId="18592369" sldId="370"/>
            <ac:cxnSpMk id="5" creationId="{7CA8FB4E-CBCB-521B-A048-B3B51637EE4C}"/>
          </ac:cxnSpMkLst>
        </pc:cxnChg>
        <pc:cxnChg chg="mod">
          <ac:chgData name="Konstantinos Tsilimparis" userId="5f0b1c652cf3114e" providerId="LiveId" clId="{7685BBCC-42A1-4C06-926E-1C1AB461263B}" dt="2024-08-16T13:25:10.061" v="13400"/>
          <ac:cxnSpMkLst>
            <pc:docMk/>
            <pc:sldMk cId="18592369" sldId="370"/>
            <ac:cxnSpMk id="6" creationId="{1EB80268-F0A4-281F-EE2B-0E3B581185B5}"/>
          </ac:cxnSpMkLst>
        </pc:cxnChg>
        <pc:cxnChg chg="add del">
          <ac:chgData name="Konstantinos Tsilimparis" userId="5f0b1c652cf3114e" providerId="LiveId" clId="{7685BBCC-42A1-4C06-926E-1C1AB461263B}" dt="2024-08-16T13:25:03.881" v="13399" actId="478"/>
          <ac:cxnSpMkLst>
            <pc:docMk/>
            <pc:sldMk cId="18592369" sldId="370"/>
            <ac:cxnSpMk id="96" creationId="{FDFE4DCA-1490-9021-B048-944167DD2CD0}"/>
          </ac:cxnSpMkLst>
        </pc:cxnChg>
      </pc:sldChg>
      <pc:sldChg chg="addSp delSp modSp add del mod delAnim modAnim modNotesTx">
        <pc:chgData name="Konstantinos Tsilimparis" userId="5f0b1c652cf3114e" providerId="LiveId" clId="{7685BBCC-42A1-4C06-926E-1C1AB461263B}" dt="2024-08-17T17:45:56.798" v="22473" actId="115"/>
        <pc:sldMkLst>
          <pc:docMk/>
          <pc:sldMk cId="3185662843" sldId="371"/>
        </pc:sldMkLst>
        <pc:spChg chg="mod ord">
          <ac:chgData name="Konstantinos Tsilimparis" userId="5f0b1c652cf3114e" providerId="LiveId" clId="{7685BBCC-42A1-4C06-926E-1C1AB461263B}" dt="2024-08-17T17:27:13.561" v="22295" actId="20577"/>
          <ac:spMkLst>
            <pc:docMk/>
            <pc:sldMk cId="3185662843" sldId="371"/>
            <ac:spMk id="21" creationId="{263F4638-D4D1-84DF-1BBC-1081E1C8A217}"/>
          </ac:spMkLst>
        </pc:spChg>
        <pc:spChg chg="mod">
          <ac:chgData name="Konstantinos Tsilimparis" userId="5f0b1c652cf3114e" providerId="LiveId" clId="{7685BBCC-42A1-4C06-926E-1C1AB461263B}" dt="2024-08-16T13:29:18.228" v="13536" actId="1036"/>
          <ac:spMkLst>
            <pc:docMk/>
            <pc:sldMk cId="3185662843" sldId="371"/>
            <ac:spMk id="66" creationId="{3F18C430-B98A-EB35-32E5-8E16CC898DBB}"/>
          </ac:spMkLst>
        </pc:spChg>
        <pc:spChg chg="mod">
          <ac:chgData name="Konstantinos Tsilimparis" userId="5f0b1c652cf3114e" providerId="LiveId" clId="{7685BBCC-42A1-4C06-926E-1C1AB461263B}" dt="2024-08-16T13:29:18.228" v="13536" actId="1036"/>
          <ac:spMkLst>
            <pc:docMk/>
            <pc:sldMk cId="3185662843" sldId="371"/>
            <ac:spMk id="67" creationId="{FC2A94B8-98E2-526C-0CF2-82D5CE6BB92C}"/>
          </ac:spMkLst>
        </pc:spChg>
        <pc:spChg chg="mod">
          <ac:chgData name="Konstantinos Tsilimparis" userId="5f0b1c652cf3114e" providerId="LiveId" clId="{7685BBCC-42A1-4C06-926E-1C1AB461263B}" dt="2024-08-16T13:29:18.228" v="13536" actId="1036"/>
          <ac:spMkLst>
            <pc:docMk/>
            <pc:sldMk cId="3185662843" sldId="371"/>
            <ac:spMk id="68" creationId="{DD6F25A9-06E6-68AF-7645-9648ED224A35}"/>
          </ac:spMkLst>
        </pc:spChg>
        <pc:spChg chg="add del mod">
          <ac:chgData name="Konstantinos Tsilimparis" userId="5f0b1c652cf3114e" providerId="LiveId" clId="{7685BBCC-42A1-4C06-926E-1C1AB461263B}" dt="2024-08-16T13:33:00.786" v="13600" actId="1035"/>
          <ac:spMkLst>
            <pc:docMk/>
            <pc:sldMk cId="3185662843" sldId="371"/>
            <ac:spMk id="72" creationId="{134567D4-9AAC-26F1-43BB-60F34E6F56DF}"/>
          </ac:spMkLst>
        </pc:spChg>
        <pc:spChg chg="del mod">
          <ac:chgData name="Konstantinos Tsilimparis" userId="5f0b1c652cf3114e" providerId="LiveId" clId="{7685BBCC-42A1-4C06-926E-1C1AB461263B}" dt="2024-08-16T13:44:46.877" v="13978" actId="478"/>
          <ac:spMkLst>
            <pc:docMk/>
            <pc:sldMk cId="3185662843" sldId="371"/>
            <ac:spMk id="97" creationId="{E508DC64-4E80-4064-E39E-0F7D6D078FE7}"/>
          </ac:spMkLst>
        </pc:spChg>
        <pc:spChg chg="mod">
          <ac:chgData name="Konstantinos Tsilimparis" userId="5f0b1c652cf3114e" providerId="LiveId" clId="{7685BBCC-42A1-4C06-926E-1C1AB461263B}" dt="2024-08-16T13:29:06.283" v="13529" actId="1036"/>
          <ac:spMkLst>
            <pc:docMk/>
            <pc:sldMk cId="3185662843" sldId="371"/>
            <ac:spMk id="98" creationId="{17AB6CB0-F533-AF72-3CEF-AB4BCC56FD2E}"/>
          </ac:spMkLst>
        </pc:spChg>
        <pc:spChg chg="mod">
          <ac:chgData name="Konstantinos Tsilimparis" userId="5f0b1c652cf3114e" providerId="LiveId" clId="{7685BBCC-42A1-4C06-926E-1C1AB461263B}" dt="2024-08-17T14:50:22.168" v="21178" actId="1038"/>
          <ac:spMkLst>
            <pc:docMk/>
            <pc:sldMk cId="3185662843" sldId="371"/>
            <ac:spMk id="99" creationId="{9668E558-ACD2-5FA3-CE25-1CA3E2DE7A1C}"/>
          </ac:spMkLst>
        </pc:spChg>
        <pc:grpChg chg="mod">
          <ac:chgData name="Konstantinos Tsilimparis" userId="5f0b1c652cf3114e" providerId="LiveId" clId="{7685BBCC-42A1-4C06-926E-1C1AB461263B}" dt="2024-08-16T13:29:18.228" v="13536" actId="1036"/>
          <ac:grpSpMkLst>
            <pc:docMk/>
            <pc:sldMk cId="3185662843" sldId="371"/>
            <ac:grpSpMk id="65" creationId="{6522E4AE-1CA5-0121-3EF1-79B0DEE7C07E}"/>
          </ac:grpSpMkLst>
        </pc:grpChg>
        <pc:grpChg chg="mod">
          <ac:chgData name="Konstantinos Tsilimparis" userId="5f0b1c652cf3114e" providerId="LiveId" clId="{7685BBCC-42A1-4C06-926E-1C1AB461263B}" dt="2024-08-16T13:31:51.117" v="13576" actId="1038"/>
          <ac:grpSpMkLst>
            <pc:docMk/>
            <pc:sldMk cId="3185662843" sldId="371"/>
            <ac:grpSpMk id="90" creationId="{4C76E3F1-EB69-66B4-3877-81AD7893C992}"/>
          </ac:grpSpMkLst>
        </pc:grpChg>
        <pc:grpChg chg="mod">
          <ac:chgData name="Konstantinos Tsilimparis" userId="5f0b1c652cf3114e" providerId="LiveId" clId="{7685BBCC-42A1-4C06-926E-1C1AB461263B}" dt="2024-08-16T13:29:18.228" v="13536" actId="1036"/>
          <ac:grpSpMkLst>
            <pc:docMk/>
            <pc:sldMk cId="3185662843" sldId="371"/>
            <ac:grpSpMk id="92" creationId="{D7AE43BF-0F4A-57D4-D229-45B7B1CEA643}"/>
          </ac:grpSpMkLst>
        </pc:grpChg>
        <pc:cxnChg chg="del mod">
          <ac:chgData name="Konstantinos Tsilimparis" userId="5f0b1c652cf3114e" providerId="LiveId" clId="{7685BBCC-42A1-4C06-926E-1C1AB461263B}" dt="2024-08-16T13:29:57.363" v="13544" actId="478"/>
          <ac:cxnSpMkLst>
            <pc:docMk/>
            <pc:sldMk cId="3185662843" sldId="371"/>
            <ac:cxnSpMk id="96" creationId="{FDFE4DCA-1490-9021-B048-944167DD2CD0}"/>
          </ac:cxnSpMkLst>
        </pc:cxnChg>
      </pc:sldChg>
      <pc:sldChg chg="addSp delSp modSp add mod modNotesTx">
        <pc:chgData name="Konstantinos Tsilimparis" userId="5f0b1c652cf3114e" providerId="LiveId" clId="{7685BBCC-42A1-4C06-926E-1C1AB461263B}" dt="2024-08-18T15:14:48.301" v="23128" actId="20577"/>
        <pc:sldMkLst>
          <pc:docMk/>
          <pc:sldMk cId="1718748037" sldId="372"/>
        </pc:sldMkLst>
        <pc:spChg chg="mod ord">
          <ac:chgData name="Konstantinos Tsilimparis" userId="5f0b1c652cf3114e" providerId="LiveId" clId="{7685BBCC-42A1-4C06-926E-1C1AB461263B}" dt="2024-08-17T17:04:20.644" v="21779" actId="20577"/>
          <ac:spMkLst>
            <pc:docMk/>
            <pc:sldMk cId="1718748037" sldId="372"/>
            <ac:spMk id="2" creationId="{DCECEC72-7BFC-65D9-D5D2-F49ED39899D5}"/>
          </ac:spMkLst>
        </pc:spChg>
        <pc:spChg chg="mod ord">
          <ac:chgData name="Konstantinos Tsilimparis" userId="5f0b1c652cf3114e" providerId="LiveId" clId="{7685BBCC-42A1-4C06-926E-1C1AB461263B}" dt="2024-08-17T17:28:25.129" v="22321" actId="20577"/>
          <ac:spMkLst>
            <pc:docMk/>
            <pc:sldMk cId="1718748037" sldId="372"/>
            <ac:spMk id="6" creationId="{7B8E7772-284F-942E-03A0-332458AE418E}"/>
          </ac:spMkLst>
        </pc:spChg>
        <pc:spChg chg="del mod topLvl">
          <ac:chgData name="Konstantinos Tsilimparis" userId="5f0b1c652cf3114e" providerId="LiveId" clId="{7685BBCC-42A1-4C06-926E-1C1AB461263B}" dt="2024-08-17T11:32:31.922" v="19088" actId="478"/>
          <ac:spMkLst>
            <pc:docMk/>
            <pc:sldMk cId="1718748037" sldId="372"/>
            <ac:spMk id="10" creationId="{B7625E3D-41E7-85D5-7CDB-76EF7E1F8F96}"/>
          </ac:spMkLst>
        </pc:spChg>
        <pc:spChg chg="del mod topLvl">
          <ac:chgData name="Konstantinos Tsilimparis" userId="5f0b1c652cf3114e" providerId="LiveId" clId="{7685BBCC-42A1-4C06-926E-1C1AB461263B}" dt="2024-08-17T11:32:31.922" v="19088" actId="478"/>
          <ac:spMkLst>
            <pc:docMk/>
            <pc:sldMk cId="1718748037" sldId="372"/>
            <ac:spMk id="12" creationId="{FE26B276-CEEA-FE0C-5B34-93D67179D1E3}"/>
          </ac:spMkLst>
        </pc:spChg>
        <pc:spChg chg="del mod topLvl">
          <ac:chgData name="Konstantinos Tsilimparis" userId="5f0b1c652cf3114e" providerId="LiveId" clId="{7685BBCC-42A1-4C06-926E-1C1AB461263B}" dt="2024-08-17T11:32:31.922" v="19088" actId="478"/>
          <ac:spMkLst>
            <pc:docMk/>
            <pc:sldMk cId="1718748037" sldId="372"/>
            <ac:spMk id="15" creationId="{BC3FA6B4-8220-2D3D-60CB-389CEF58D46C}"/>
          </ac:spMkLst>
        </pc:spChg>
        <pc:spChg chg="del mod topLvl">
          <ac:chgData name="Konstantinos Tsilimparis" userId="5f0b1c652cf3114e" providerId="LiveId" clId="{7685BBCC-42A1-4C06-926E-1C1AB461263B}" dt="2024-08-17T11:32:31.922" v="19088" actId="478"/>
          <ac:spMkLst>
            <pc:docMk/>
            <pc:sldMk cId="1718748037" sldId="372"/>
            <ac:spMk id="16" creationId="{3766C4BA-7A85-1092-94A1-D2B52A4BB85D}"/>
          </ac:spMkLst>
        </pc:spChg>
        <pc:spChg chg="del">
          <ac:chgData name="Konstantinos Tsilimparis" userId="5f0b1c652cf3114e" providerId="LiveId" clId="{7685BBCC-42A1-4C06-926E-1C1AB461263B}" dt="2024-08-17T11:32:35.904" v="19090" actId="478"/>
          <ac:spMkLst>
            <pc:docMk/>
            <pc:sldMk cId="1718748037" sldId="372"/>
            <ac:spMk id="36" creationId="{4425EDD7-41ED-BB78-B825-7629A1683DDB}"/>
          </ac:spMkLst>
        </pc:spChg>
        <pc:spChg chg="add mod">
          <ac:chgData name="Konstantinos Tsilimparis" userId="5f0b1c652cf3114e" providerId="LiveId" clId="{7685BBCC-42A1-4C06-926E-1C1AB461263B}" dt="2024-08-17T11:33:57.065" v="19116" actId="164"/>
          <ac:spMkLst>
            <pc:docMk/>
            <pc:sldMk cId="1718748037" sldId="372"/>
            <ac:spMk id="44" creationId="{16E12E75-7887-248C-6041-D3EEAD29A842}"/>
          </ac:spMkLst>
        </pc:spChg>
        <pc:spChg chg="add mod">
          <ac:chgData name="Konstantinos Tsilimparis" userId="5f0b1c652cf3114e" providerId="LiveId" clId="{7685BBCC-42A1-4C06-926E-1C1AB461263B}" dt="2024-08-17T11:33:57.065" v="19116" actId="164"/>
          <ac:spMkLst>
            <pc:docMk/>
            <pc:sldMk cId="1718748037" sldId="372"/>
            <ac:spMk id="46" creationId="{02A1D32A-CF92-DDA9-E970-A2A8E788BB68}"/>
          </ac:spMkLst>
        </pc:spChg>
        <pc:spChg chg="add mod">
          <ac:chgData name="Konstantinos Tsilimparis" userId="5f0b1c652cf3114e" providerId="LiveId" clId="{7685BBCC-42A1-4C06-926E-1C1AB461263B}" dt="2024-08-17T11:33:57.065" v="19116" actId="164"/>
          <ac:spMkLst>
            <pc:docMk/>
            <pc:sldMk cId="1718748037" sldId="372"/>
            <ac:spMk id="49" creationId="{90A74F95-F39C-68AF-1DCD-336F8326FEAE}"/>
          </ac:spMkLst>
        </pc:spChg>
        <pc:spChg chg="add mod">
          <ac:chgData name="Konstantinos Tsilimparis" userId="5f0b1c652cf3114e" providerId="LiveId" clId="{7685BBCC-42A1-4C06-926E-1C1AB461263B}" dt="2024-08-17T11:33:57.065" v="19116" actId="164"/>
          <ac:spMkLst>
            <pc:docMk/>
            <pc:sldMk cId="1718748037" sldId="372"/>
            <ac:spMk id="50" creationId="{8FDFCF8C-F0B4-8A55-4F00-2EF7628E3FDC}"/>
          </ac:spMkLst>
        </pc:spChg>
        <pc:grpChg chg="add mod">
          <ac:chgData name="Konstantinos Tsilimparis" userId="5f0b1c652cf3114e" providerId="LiveId" clId="{7685BBCC-42A1-4C06-926E-1C1AB461263B}" dt="2024-08-17T11:27:18.125" v="18922" actId="164"/>
          <ac:grpSpMkLst>
            <pc:docMk/>
            <pc:sldMk cId="1718748037" sldId="372"/>
            <ac:grpSpMk id="41" creationId="{441E7524-BD97-22D7-7501-2DBB4149C766}"/>
          </ac:grpSpMkLst>
        </pc:grpChg>
        <pc:grpChg chg="add mod">
          <ac:chgData name="Konstantinos Tsilimparis" userId="5f0b1c652cf3114e" providerId="LiveId" clId="{7685BBCC-42A1-4C06-926E-1C1AB461263B}" dt="2024-08-17T11:27:50.882" v="18928" actId="164"/>
          <ac:grpSpMkLst>
            <pc:docMk/>
            <pc:sldMk cId="1718748037" sldId="372"/>
            <ac:grpSpMk id="42" creationId="{B0760F50-54D4-3BB2-6EBE-AA5634A8F1F2}"/>
          </ac:grpSpMkLst>
        </pc:grpChg>
        <pc:grpChg chg="add del mod">
          <ac:chgData name="Konstantinos Tsilimparis" userId="5f0b1c652cf3114e" providerId="LiveId" clId="{7685BBCC-42A1-4C06-926E-1C1AB461263B}" dt="2024-08-17T11:32:26.031" v="19087" actId="165"/>
          <ac:grpSpMkLst>
            <pc:docMk/>
            <pc:sldMk cId="1718748037" sldId="372"/>
            <ac:grpSpMk id="43" creationId="{5BF94288-9CC0-7E89-1D12-14D62411E7E1}"/>
          </ac:grpSpMkLst>
        </pc:grpChg>
        <pc:grpChg chg="add mod">
          <ac:chgData name="Konstantinos Tsilimparis" userId="5f0b1c652cf3114e" providerId="LiveId" clId="{7685BBCC-42A1-4C06-926E-1C1AB461263B}" dt="2024-08-17T11:33:57.065" v="19116" actId="164"/>
          <ac:grpSpMkLst>
            <pc:docMk/>
            <pc:sldMk cId="1718748037" sldId="372"/>
            <ac:grpSpMk id="54" creationId="{494138F8-7D9F-B7D4-79DC-C153B358C5CC}"/>
          </ac:grpSpMkLst>
        </pc:grpChg>
        <pc:picChg chg="add mod topLvl modCrop">
          <ac:chgData name="Konstantinos Tsilimparis" userId="5f0b1c652cf3114e" providerId="LiveId" clId="{7685BBCC-42A1-4C06-926E-1C1AB461263B}" dt="2024-08-17T11:37:44.674" v="19145"/>
          <ac:picMkLst>
            <pc:docMk/>
            <pc:sldMk cId="1718748037" sldId="372"/>
            <ac:picMk id="5" creationId="{2A3050EA-6E6A-BB24-7975-6690A2D5554D}"/>
          </ac:picMkLst>
        </pc:picChg>
        <pc:picChg chg="del">
          <ac:chgData name="Konstantinos Tsilimparis" userId="5f0b1c652cf3114e" providerId="LiveId" clId="{7685BBCC-42A1-4C06-926E-1C1AB461263B}" dt="2024-08-17T11:20:12.621" v="18791" actId="478"/>
          <ac:picMkLst>
            <pc:docMk/>
            <pc:sldMk cId="1718748037" sldId="372"/>
            <ac:picMk id="9" creationId="{3EA7F4D4-5ECE-5C27-E746-F1001035417B}"/>
          </ac:picMkLst>
        </pc:picChg>
        <pc:picChg chg="del">
          <ac:chgData name="Konstantinos Tsilimparis" userId="5f0b1c652cf3114e" providerId="LiveId" clId="{7685BBCC-42A1-4C06-926E-1C1AB461263B}" dt="2024-08-17T11:20:12.621" v="18791" actId="478"/>
          <ac:picMkLst>
            <pc:docMk/>
            <pc:sldMk cId="1718748037" sldId="372"/>
            <ac:picMk id="14" creationId="{9C63BB35-2F2B-FBE1-AEC0-3DA73687D582}"/>
          </ac:picMkLst>
        </pc:picChg>
        <pc:picChg chg="del">
          <ac:chgData name="Konstantinos Tsilimparis" userId="5f0b1c652cf3114e" providerId="LiveId" clId="{7685BBCC-42A1-4C06-926E-1C1AB461263B}" dt="2024-08-17T11:20:12.621" v="18791" actId="478"/>
          <ac:picMkLst>
            <pc:docMk/>
            <pc:sldMk cId="1718748037" sldId="372"/>
            <ac:picMk id="17" creationId="{A1D143B3-B82E-6955-4211-00C4F6859B55}"/>
          </ac:picMkLst>
        </pc:picChg>
        <pc:picChg chg="add mod topLvl modCrop">
          <ac:chgData name="Konstantinos Tsilimparis" userId="5f0b1c652cf3114e" providerId="LiveId" clId="{7685BBCC-42A1-4C06-926E-1C1AB461263B}" dt="2024-08-17T11:37:49.731" v="19146"/>
          <ac:picMkLst>
            <pc:docMk/>
            <pc:sldMk cId="1718748037" sldId="372"/>
            <ac:picMk id="18" creationId="{928CF6AC-8EED-0B81-0363-C6A1238D919B}"/>
          </ac:picMkLst>
        </pc:picChg>
        <pc:picChg chg="del">
          <ac:chgData name="Konstantinos Tsilimparis" userId="5f0b1c652cf3114e" providerId="LiveId" clId="{7685BBCC-42A1-4C06-926E-1C1AB461263B}" dt="2024-08-17T11:20:12.621" v="18791" actId="478"/>
          <ac:picMkLst>
            <pc:docMk/>
            <pc:sldMk cId="1718748037" sldId="372"/>
            <ac:picMk id="19" creationId="{8B8D651D-5987-F1B7-1830-D2A84E9D56DC}"/>
          </ac:picMkLst>
        </pc:picChg>
        <pc:picChg chg="del">
          <ac:chgData name="Konstantinos Tsilimparis" userId="5f0b1c652cf3114e" providerId="LiveId" clId="{7685BBCC-42A1-4C06-926E-1C1AB461263B}" dt="2024-08-17T11:20:12.621" v="18791" actId="478"/>
          <ac:picMkLst>
            <pc:docMk/>
            <pc:sldMk cId="1718748037" sldId="372"/>
            <ac:picMk id="21" creationId="{0164C9B5-8581-6C88-468A-4F309F0C5AF0}"/>
          </ac:picMkLst>
        </pc:picChg>
        <pc:picChg chg="add del mod ord">
          <ac:chgData name="Konstantinos Tsilimparis" userId="5f0b1c652cf3114e" providerId="LiveId" clId="{7685BBCC-42A1-4C06-926E-1C1AB461263B}" dt="2024-08-17T11:32:34.263" v="19089" actId="478"/>
          <ac:picMkLst>
            <pc:docMk/>
            <pc:sldMk cId="1718748037" sldId="372"/>
            <ac:picMk id="23" creationId="{1D8AEA43-1B4D-9F31-F4CD-9402254C61E0}"/>
          </ac:picMkLst>
        </pc:picChg>
        <pc:picChg chg="del mod topLvl">
          <ac:chgData name="Konstantinos Tsilimparis" userId="5f0b1c652cf3114e" providerId="LiveId" clId="{7685BBCC-42A1-4C06-926E-1C1AB461263B}" dt="2024-08-17T11:32:31.922" v="19088" actId="478"/>
          <ac:picMkLst>
            <pc:docMk/>
            <pc:sldMk cId="1718748037" sldId="372"/>
            <ac:picMk id="24" creationId="{E71D1C57-8E37-CE17-DB3C-ABB23AE25E7D}"/>
          </ac:picMkLst>
        </pc:picChg>
        <pc:picChg chg="del">
          <ac:chgData name="Konstantinos Tsilimparis" userId="5f0b1c652cf3114e" providerId="LiveId" clId="{7685BBCC-42A1-4C06-926E-1C1AB461263B}" dt="2024-08-17T11:20:12.621" v="18791" actId="478"/>
          <ac:picMkLst>
            <pc:docMk/>
            <pc:sldMk cId="1718748037" sldId="372"/>
            <ac:picMk id="25" creationId="{049228D1-FFF2-E946-66A8-97918D40EBFE}"/>
          </ac:picMkLst>
        </pc:picChg>
        <pc:picChg chg="del">
          <ac:chgData name="Konstantinos Tsilimparis" userId="5f0b1c652cf3114e" providerId="LiveId" clId="{7685BBCC-42A1-4C06-926E-1C1AB461263B}" dt="2024-08-17T11:20:12.621" v="18791" actId="478"/>
          <ac:picMkLst>
            <pc:docMk/>
            <pc:sldMk cId="1718748037" sldId="372"/>
            <ac:picMk id="27" creationId="{11E28FBB-BB08-7107-50D8-80DDD68F3136}"/>
          </ac:picMkLst>
        </pc:picChg>
        <pc:picChg chg="add mod topLvl modCrop">
          <ac:chgData name="Konstantinos Tsilimparis" userId="5f0b1c652cf3114e" providerId="LiveId" clId="{7685BBCC-42A1-4C06-926E-1C1AB461263B}" dt="2024-08-17T11:36:36.040" v="19141"/>
          <ac:picMkLst>
            <pc:docMk/>
            <pc:sldMk cId="1718748037" sldId="372"/>
            <ac:picMk id="28" creationId="{0B7535ED-3D81-6497-1FD1-C2327B7ADEA8}"/>
          </ac:picMkLst>
        </pc:picChg>
        <pc:picChg chg="del">
          <ac:chgData name="Konstantinos Tsilimparis" userId="5f0b1c652cf3114e" providerId="LiveId" clId="{7685BBCC-42A1-4C06-926E-1C1AB461263B}" dt="2024-08-17T11:20:12.621" v="18791" actId="478"/>
          <ac:picMkLst>
            <pc:docMk/>
            <pc:sldMk cId="1718748037" sldId="372"/>
            <ac:picMk id="29" creationId="{692E7C98-D456-84ED-06DF-4E1449E579F3}"/>
          </ac:picMkLst>
        </pc:picChg>
        <pc:picChg chg="add mod topLvl modCrop">
          <ac:chgData name="Konstantinos Tsilimparis" userId="5f0b1c652cf3114e" providerId="LiveId" clId="{7685BBCC-42A1-4C06-926E-1C1AB461263B}" dt="2024-08-17T11:36:39.734" v="19142"/>
          <ac:picMkLst>
            <pc:docMk/>
            <pc:sldMk cId="1718748037" sldId="372"/>
            <ac:picMk id="30" creationId="{0ABD5947-26CE-B281-02FE-78E7A49DD888}"/>
          </ac:picMkLst>
        </pc:picChg>
        <pc:picChg chg="del">
          <ac:chgData name="Konstantinos Tsilimparis" userId="5f0b1c652cf3114e" providerId="LiveId" clId="{7685BBCC-42A1-4C06-926E-1C1AB461263B}" dt="2024-08-17T11:20:12.621" v="18791" actId="478"/>
          <ac:picMkLst>
            <pc:docMk/>
            <pc:sldMk cId="1718748037" sldId="372"/>
            <ac:picMk id="31" creationId="{0AFAAE0B-FFB5-B717-1DE3-4C8D4A83EC7B}"/>
          </ac:picMkLst>
        </pc:picChg>
        <pc:picChg chg="add mod topLvl modCrop">
          <ac:chgData name="Konstantinos Tsilimparis" userId="5f0b1c652cf3114e" providerId="LiveId" clId="{7685BBCC-42A1-4C06-926E-1C1AB461263B}" dt="2024-08-17T11:36:30.969" v="19140"/>
          <ac:picMkLst>
            <pc:docMk/>
            <pc:sldMk cId="1718748037" sldId="372"/>
            <ac:picMk id="32" creationId="{B98F4F67-EF7B-91EF-4882-79803F2B129C}"/>
          </ac:picMkLst>
        </pc:picChg>
        <pc:picChg chg="add mod topLvl modCrop">
          <ac:chgData name="Konstantinos Tsilimparis" userId="5f0b1c652cf3114e" providerId="LiveId" clId="{7685BBCC-42A1-4C06-926E-1C1AB461263B}" dt="2024-08-17T11:35:55.205" v="19137"/>
          <ac:picMkLst>
            <pc:docMk/>
            <pc:sldMk cId="1718748037" sldId="372"/>
            <ac:picMk id="34" creationId="{F1538DC8-1D1E-B2FD-24F2-E4D91AF3F1D7}"/>
          </ac:picMkLst>
        </pc:picChg>
        <pc:picChg chg="add mod topLvl modCrop">
          <ac:chgData name="Konstantinos Tsilimparis" userId="5f0b1c652cf3114e" providerId="LiveId" clId="{7685BBCC-42A1-4C06-926E-1C1AB461263B}" dt="2024-08-17T11:36:49.008" v="19144"/>
          <ac:picMkLst>
            <pc:docMk/>
            <pc:sldMk cId="1718748037" sldId="372"/>
            <ac:picMk id="39" creationId="{4D803608-A315-80FB-7639-58E55FF9C487}"/>
          </ac:picMkLst>
        </pc:picChg>
        <pc:picChg chg="add mod topLvl modCrop">
          <ac:chgData name="Konstantinos Tsilimparis" userId="5f0b1c652cf3114e" providerId="LiveId" clId="{7685BBCC-42A1-4C06-926E-1C1AB461263B}" dt="2024-08-17T11:36:43.777" v="19143"/>
          <ac:picMkLst>
            <pc:docMk/>
            <pc:sldMk cId="1718748037" sldId="372"/>
            <ac:picMk id="40" creationId="{99C4F6AA-2E5F-C6B2-F6C0-6B92F46644F2}"/>
          </ac:picMkLst>
        </pc:picChg>
        <pc:picChg chg="add mod">
          <ac:chgData name="Konstantinos Tsilimparis" userId="5f0b1c652cf3114e" providerId="LiveId" clId="{7685BBCC-42A1-4C06-926E-1C1AB461263B}" dt="2024-08-17T11:33:57.065" v="19116" actId="164"/>
          <ac:picMkLst>
            <pc:docMk/>
            <pc:sldMk cId="1718748037" sldId="372"/>
            <ac:picMk id="48" creationId="{0BD4D542-B9B6-0376-6920-BA61D6907E24}"/>
          </ac:picMkLst>
        </pc:picChg>
        <pc:picChg chg="add mod">
          <ac:chgData name="Konstantinos Tsilimparis" userId="5f0b1c652cf3114e" providerId="LiveId" clId="{7685BBCC-42A1-4C06-926E-1C1AB461263B}" dt="2024-08-17T11:33:08.156" v="19099"/>
          <ac:picMkLst>
            <pc:docMk/>
            <pc:sldMk cId="1718748037" sldId="372"/>
            <ac:picMk id="52" creationId="{224A7138-173A-ED08-89F4-DB3BDA76596E}"/>
          </ac:picMkLst>
        </pc:picChg>
        <pc:picChg chg="add mod ord">
          <ac:chgData name="Konstantinos Tsilimparis" userId="5f0b1c652cf3114e" providerId="LiveId" clId="{7685BBCC-42A1-4C06-926E-1C1AB461263B}" dt="2024-08-17T11:33:57.065" v="19116" actId="164"/>
          <ac:picMkLst>
            <pc:docMk/>
            <pc:sldMk cId="1718748037" sldId="372"/>
            <ac:picMk id="53" creationId="{1D78044B-DF9D-6C83-4CE0-363551BF225A}"/>
          </ac:picMkLst>
        </pc:picChg>
        <pc:cxnChg chg="del">
          <ac:chgData name="Konstantinos Tsilimparis" userId="5f0b1c652cf3114e" providerId="LiveId" clId="{7685BBCC-42A1-4C06-926E-1C1AB461263B}" dt="2024-08-17T11:32:40.622" v="19093" actId="478"/>
          <ac:cxnSpMkLst>
            <pc:docMk/>
            <pc:sldMk cId="1718748037" sldId="372"/>
            <ac:cxnSpMk id="7" creationId="{1E8BDED0-8FAD-23B1-83FE-0B657A7F0F0A}"/>
          </ac:cxnSpMkLst>
        </pc:cxnChg>
        <pc:cxnChg chg="del mod topLvl">
          <ac:chgData name="Konstantinos Tsilimparis" userId="5f0b1c652cf3114e" providerId="LiveId" clId="{7685BBCC-42A1-4C06-926E-1C1AB461263B}" dt="2024-08-17T11:32:31.922" v="19088" actId="478"/>
          <ac:cxnSpMkLst>
            <pc:docMk/>
            <pc:sldMk cId="1718748037" sldId="372"/>
            <ac:cxnSpMk id="11" creationId="{E1826D35-9602-BBEE-EC2B-1A339FD0D944}"/>
          </ac:cxnSpMkLst>
        </pc:cxnChg>
        <pc:cxnChg chg="del mod topLvl">
          <ac:chgData name="Konstantinos Tsilimparis" userId="5f0b1c652cf3114e" providerId="LiveId" clId="{7685BBCC-42A1-4C06-926E-1C1AB461263B}" dt="2024-08-17T11:32:31.922" v="19088" actId="478"/>
          <ac:cxnSpMkLst>
            <pc:docMk/>
            <pc:sldMk cId="1718748037" sldId="372"/>
            <ac:cxnSpMk id="13" creationId="{E4451429-3A69-CAB6-F60C-402FD4532C67}"/>
          </ac:cxnSpMkLst>
        </pc:cxnChg>
        <pc:cxnChg chg="del">
          <ac:chgData name="Konstantinos Tsilimparis" userId="5f0b1c652cf3114e" providerId="LiveId" clId="{7685BBCC-42A1-4C06-926E-1C1AB461263B}" dt="2024-08-17T11:32:39.348" v="19092" actId="478"/>
          <ac:cxnSpMkLst>
            <pc:docMk/>
            <pc:sldMk cId="1718748037" sldId="372"/>
            <ac:cxnSpMk id="22" creationId="{B2AB9D59-DBA4-0596-CE98-DD5F62A35589}"/>
          </ac:cxnSpMkLst>
        </pc:cxnChg>
        <pc:cxnChg chg="del mod topLvl">
          <ac:chgData name="Konstantinos Tsilimparis" userId="5f0b1c652cf3114e" providerId="LiveId" clId="{7685BBCC-42A1-4C06-926E-1C1AB461263B}" dt="2024-08-17T11:32:31.922" v="19088" actId="478"/>
          <ac:cxnSpMkLst>
            <pc:docMk/>
            <pc:sldMk cId="1718748037" sldId="372"/>
            <ac:cxnSpMk id="33" creationId="{4E6E395D-938F-4D40-0482-A2D1FE304A15}"/>
          </ac:cxnSpMkLst>
        </pc:cxnChg>
        <pc:cxnChg chg="del">
          <ac:chgData name="Konstantinos Tsilimparis" userId="5f0b1c652cf3114e" providerId="LiveId" clId="{7685BBCC-42A1-4C06-926E-1C1AB461263B}" dt="2024-08-17T11:32:38.330" v="19091" actId="478"/>
          <ac:cxnSpMkLst>
            <pc:docMk/>
            <pc:sldMk cId="1718748037" sldId="372"/>
            <ac:cxnSpMk id="37" creationId="{8AEAEF07-0DA8-4370-8F37-DEB5D472A94E}"/>
          </ac:cxnSpMkLst>
        </pc:cxnChg>
        <pc:cxnChg chg="add mod">
          <ac:chgData name="Konstantinos Tsilimparis" userId="5f0b1c652cf3114e" providerId="LiveId" clId="{7685BBCC-42A1-4C06-926E-1C1AB461263B}" dt="2024-08-17T11:33:57.065" v="19116" actId="164"/>
          <ac:cxnSpMkLst>
            <pc:docMk/>
            <pc:sldMk cId="1718748037" sldId="372"/>
            <ac:cxnSpMk id="45" creationId="{9B0FFB24-453B-D3E6-F378-63A7E2ED96E8}"/>
          </ac:cxnSpMkLst>
        </pc:cxnChg>
        <pc:cxnChg chg="add mod">
          <ac:chgData name="Konstantinos Tsilimparis" userId="5f0b1c652cf3114e" providerId="LiveId" clId="{7685BBCC-42A1-4C06-926E-1C1AB461263B}" dt="2024-08-17T11:33:57.065" v="19116" actId="164"/>
          <ac:cxnSpMkLst>
            <pc:docMk/>
            <pc:sldMk cId="1718748037" sldId="372"/>
            <ac:cxnSpMk id="47" creationId="{7BEA648E-A1D9-F207-9C4A-8C042C09A764}"/>
          </ac:cxnSpMkLst>
        </pc:cxnChg>
        <pc:cxnChg chg="add mod">
          <ac:chgData name="Konstantinos Tsilimparis" userId="5f0b1c652cf3114e" providerId="LiveId" clId="{7685BBCC-42A1-4C06-926E-1C1AB461263B}" dt="2024-08-17T11:33:57.065" v="19116" actId="164"/>
          <ac:cxnSpMkLst>
            <pc:docMk/>
            <pc:sldMk cId="1718748037" sldId="372"/>
            <ac:cxnSpMk id="51" creationId="{68A2BAEC-0B9B-F6B0-4FDE-93B8213214BC}"/>
          </ac:cxnSpMkLst>
        </pc:cxnChg>
      </pc:sldChg>
    </pc:docChg>
  </pc:docChgLst>
</pc:chgInfo>
</file>

<file path=ppt/comments/modernComment_135_D4323432.xml><?xml version="1.0" encoding="utf-8"?>
<p188:cmLst xmlns:a="http://schemas.openxmlformats.org/drawingml/2006/main" xmlns:r="http://schemas.openxmlformats.org/officeDocument/2006/relationships" xmlns:p188="http://schemas.microsoft.com/office/powerpoint/2018/8/main">
  <p188:cm id="{B605CF1D-0673-43EF-8D85-71CA31081E01}" authorId="{39170256-B3C7-FF1A-3544-99E8D05B35C3}" status="resolved" created="2024-04-12T10:18:29.418" complete="100000">
    <pc:sldMkLst xmlns:pc="http://schemas.microsoft.com/office/powerpoint/2013/main/command">
      <pc:docMk/>
      <pc:sldMk cId="3560059954" sldId="309"/>
    </pc:sldMkLst>
    <p188:txBody>
      <a:bodyPr/>
      <a:lstStyle/>
      <a:p>
        <a:r>
          <a:rPr lang="en-GB"/>
          <a:t>Photo of squid from donders?</a:t>
        </a:r>
      </a:p>
    </p188:txBody>
  </p188:cm>
</p188:cmLst>
</file>

<file path=ppt/comments/modernComment_139_2A7AE865.xml><?xml version="1.0" encoding="utf-8"?>
<p188:cmLst xmlns:a="http://schemas.openxmlformats.org/drawingml/2006/main" xmlns:r="http://schemas.openxmlformats.org/officeDocument/2006/relationships" xmlns:p188="http://schemas.microsoft.com/office/powerpoint/2018/8/main">
  <p188:cm id="{D72D3E94-B547-4813-A041-63BEB1338A04}" authorId="{39170256-B3C7-FF1A-3544-99E8D05B35C3}" status="resolved" created="2024-04-12T11:02:34.666" complete="100000">
    <ac:deMkLst xmlns:ac="http://schemas.microsoft.com/office/drawing/2013/main/command">
      <pc:docMk xmlns:pc="http://schemas.microsoft.com/office/powerpoint/2013/main/command"/>
      <pc:sldMk xmlns:pc="http://schemas.microsoft.com/office/powerpoint/2013/main/command" cId="712697957" sldId="313"/>
      <ac:picMk id="9" creationId="{12F077B2-0F5B-37E8-9E9B-1B4A29277CBB}"/>
    </ac:deMkLst>
    <p188:txBody>
      <a:bodyPr/>
      <a:lstStyle/>
      <a:p>
        <a:r>
          <a:rPr lang="en-GB"/>
          <a:t>Can I use this figure? Or perhaps a figure with a happier participant?
Place also a photo of a single sensor</a:t>
        </a:r>
      </a:p>
    </p188:txBody>
  </p188:cm>
</p188:cmLst>
</file>

<file path=ppt/comments/modernComment_13B_177C0C42.xml><?xml version="1.0" encoding="utf-8"?>
<p188:cmLst xmlns:a="http://schemas.openxmlformats.org/drawingml/2006/main" xmlns:r="http://schemas.openxmlformats.org/officeDocument/2006/relationships" xmlns:p188="http://schemas.microsoft.com/office/powerpoint/2018/8/main">
  <p188:cm id="{215A456F-3935-40C7-B433-ED46BFDED8EC}" authorId="{39170256-B3C7-FF1A-3544-99E8D05B35C3}" status="resolved" created="2024-04-12T12:57:56.801" complete="100000">
    <ac:txMkLst xmlns:ac="http://schemas.microsoft.com/office/drawing/2013/main/command">
      <pc:docMk xmlns:pc="http://schemas.microsoft.com/office/powerpoint/2013/main/command"/>
      <pc:sldMk xmlns:pc="http://schemas.microsoft.com/office/powerpoint/2013/main/command" cId="394005570" sldId="315"/>
      <ac:spMk id="5" creationId="{FA619AC5-39EF-D546-DDE7-300AE58BE7D1}"/>
      <ac:txMk cp="43">
        <ac:context len="74" hash="3925769623"/>
      </ac:txMk>
    </ac:txMkLst>
    <p188:pos x="6754926" y="1274622"/>
    <p188:txBody>
      <a:bodyPr/>
      <a:lstStyle/>
      <a:p>
        <a:r>
          <a:rPr lang="en-GB"/>
          <a:t>I want to omit that. Or just say ''comparably to''</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2T10:23:07.56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64,'31'-2,"0"-1,0-1,-1-2,35-11,14-2,-36 13,0 2,0 1,73 7,-17-1,104-6,242 9,-297 11,26 1,-149-17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12T10:23:08.56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1800 59,'-431'19,"228"-17,-363-5,434-7,-146-31,228 31,25 5,-1 0,-47-1,58 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FB0FA-0F52-4D57-BF10-5A7FE6C3CFA3}" type="datetimeFigureOut">
              <a:rPr lang="en-US" smtClean="0"/>
              <a:t>11/20/2024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C60FC-2DF2-46BC-8FDA-C3C05C7F6F07}" type="slidenum">
              <a:rPr lang="en-US" smtClean="0"/>
              <a:t>‹#›</a:t>
            </a:fld>
            <a:endParaRPr lang="en-US"/>
          </a:p>
        </p:txBody>
      </p:sp>
    </p:spTree>
    <p:extLst>
      <p:ext uri="{BB962C8B-B14F-4D97-AF65-F5344CB8AC3E}">
        <p14:creationId xmlns:p14="http://schemas.microsoft.com/office/powerpoint/2010/main" val="1536938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0C60FC-2DF2-46BC-8FDA-C3C05C7F6F07}" type="slidenum">
              <a:rPr lang="en-US" smtClean="0"/>
              <a:t>1</a:t>
            </a:fld>
            <a:endParaRPr lang="en-US"/>
          </a:p>
        </p:txBody>
      </p:sp>
    </p:spTree>
    <p:extLst>
      <p:ext uri="{BB962C8B-B14F-4D97-AF65-F5344CB8AC3E}">
        <p14:creationId xmlns:p14="http://schemas.microsoft.com/office/powerpoint/2010/main" val="4132006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work comprises of an experiment and simulations. We first performed an experiment where we stimulated the left median nerve of one participant. The participant performed the same task in the OPM and the SQUID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expect the brain response can be localised </a:t>
            </a:r>
            <a:r>
              <a:rPr lang="en-GB" u="sng" dirty="0"/>
              <a:t>with a dipole </a:t>
            </a:r>
            <a:r>
              <a:rPr lang="en-GB" dirty="0"/>
              <a:t>20 </a:t>
            </a:r>
            <a:r>
              <a:rPr lang="en-GB" dirty="0" err="1"/>
              <a:t>ms</a:t>
            </a:r>
            <a:r>
              <a:rPr lang="en-GB" dirty="0"/>
              <a:t> post-stimulation at the right Primary Somatosensory area or S1 area.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OPM helmet has 144 slots but we have only 32 sensors. So, to perform a measurement for each slot, we had to repeat the experiment while keeping the participants head fixed.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To validate the results from the experiment, we also performed </a:t>
            </a:r>
            <a:r>
              <a:rPr lang="en-GB" sz="1800" b="0" dirty="0">
                <a:effectLst/>
                <a:latin typeface="Calibri" panose="020F0502020204030204" pitchFamily="34" charset="0"/>
                <a:ea typeface="Calibri" panose="020F0502020204030204" pitchFamily="34" charset="0"/>
                <a:cs typeface="Times New Roman" panose="02020603050405020304" pitchFamily="18" charset="0"/>
              </a:rPr>
              <a:t>a simulation </a:t>
            </a:r>
            <a:r>
              <a:rPr lang="en-GB" sz="1800" b="0" dirty="0">
                <a:effectLst/>
                <a:latin typeface="Calibri" panose="020F0502020204030204" pitchFamily="34" charset="0"/>
                <a:ea typeface="+mn-ea"/>
                <a:cs typeface="Calibri" panose="020F0502020204030204" pitchFamily="34" charset="0"/>
              </a:rPr>
              <a:t>where we </a:t>
            </a:r>
            <a:r>
              <a:rPr lang="en-GB" sz="1800" dirty="0">
                <a:effectLst/>
                <a:latin typeface="Calibri" panose="020F0502020204030204" pitchFamily="34" charset="0"/>
                <a:ea typeface="Calibri" panose="020F0502020204030204" pitchFamily="34" charset="0"/>
                <a:cs typeface="Times New Roman" panose="02020603050405020304" pitchFamily="18" charset="0"/>
              </a:rPr>
              <a:t>simulated a dipole at the right S1 area as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localised</a:t>
            </a:r>
            <a:r>
              <a:rPr lang="en-GB" sz="1800" dirty="0">
                <a:effectLst/>
                <a:latin typeface="Calibri" panose="020F0502020204030204" pitchFamily="34" charset="0"/>
                <a:ea typeface="Calibri" panose="020F0502020204030204" pitchFamily="34" charset="0"/>
                <a:cs typeface="Times New Roman" panose="02020603050405020304" pitchFamily="18" charset="0"/>
              </a:rPr>
              <a:t> from our experiment.</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extend our comparison to the rest of the brain, we did whole brain simulations where we modelled a dipole for every location on the brain surface. </a:t>
            </a:r>
            <a:r>
              <a:rPr lang="en-GB" u="sng" dirty="0"/>
              <a:t>For our whole brain simulations we used the colin27 average brain.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10</a:t>
            </a:fld>
            <a:endParaRPr lang="en-US"/>
          </a:p>
        </p:txBody>
      </p:sp>
    </p:spTree>
    <p:extLst>
      <p:ext uri="{BB962C8B-B14F-4D97-AF65-F5344CB8AC3E}">
        <p14:creationId xmlns:p14="http://schemas.microsoft.com/office/powerpoint/2010/main" val="2209835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source reconstruction accuracy is expected to depend on number of sensors, spatial resolution of the MEG system and signal-to-noise ratio.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a:spcAft>
                <a:spcPts val="800"/>
              </a:spcAft>
            </a:pPr>
            <a:r>
              <a:rPr lang="en-GB" sz="1200" dirty="0">
                <a:latin typeface="Calibri" panose="020F0502020204030204" pitchFamily="34" charset="0"/>
                <a:cs typeface="Calibri" panose="020F0502020204030204" pitchFamily="34" charset="0"/>
              </a:rPr>
              <a:t>Number of sensors and spatial resolution are two interconnected parameters. As we increase the number of sensors we place them in different locations on the scalp thus increasing the spatial resolution.</a:t>
            </a:r>
            <a:r>
              <a:rPr lang="en-GB" sz="1800" dirty="0">
                <a:effectLst/>
                <a:latin typeface="Calibri" panose="020F0502020204030204" pitchFamily="34" charset="0"/>
                <a:ea typeface="Calibri" panose="020F0502020204030204" pitchFamily="34" charset="0"/>
              </a:rPr>
              <a:t> </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In our simulations we can manipulate the spatial resolution in a way that is not possible in real recordings. First we keep the spatial resolution constant by placing sensors virtually on top of </a:t>
            </a:r>
            <a:r>
              <a:rPr lang="en-GB" sz="1200" u="sng" dirty="0">
                <a:latin typeface="Calibri" panose="020F0502020204030204" pitchFamily="34" charset="0"/>
                <a:cs typeface="Calibri" panose="020F0502020204030204" pitchFamily="34" charset="0"/>
              </a:rPr>
              <a:t>each</a:t>
            </a:r>
            <a:r>
              <a:rPr lang="en-GB" sz="1200" dirty="0">
                <a:latin typeface="Calibri" panose="020F0502020204030204" pitchFamily="34" charset="0"/>
                <a:cs typeface="Calibri" panose="020F0502020204030204" pitchFamily="34" charset="0"/>
              </a:rPr>
              <a:t> other. Then, we move on to more realistic scenario, where we increase the spatial resolution by placing sensors on different locations on the scalp. </a:t>
            </a:r>
            <a:r>
              <a:rPr lang="en-GB" sz="1200" u="sng" dirty="0">
                <a:latin typeface="Calibri" panose="020F0502020204030204" pitchFamily="34" charset="0"/>
                <a:cs typeface="Calibri" panose="020F0502020204030204" pitchFamily="34" charset="0"/>
              </a:rPr>
              <a:t>We always distribute the sensors uniformly around the head.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 </a:t>
            </a:r>
          </a:p>
          <a:p>
            <a:r>
              <a:rPr lang="en-GB" dirty="0"/>
              <a:t>The OPMs are closer to the scalp meaning that they pick higher signal amplitude especially from superficial sources. However, they also have higher sensor noise than the SQUIDs which can outweigh </a:t>
            </a:r>
            <a:r>
              <a:rPr lang="en-GB" sz="1800" dirty="0">
                <a:effectLst/>
                <a:latin typeface="Calibri" panose="020F0502020204030204" pitchFamily="34" charset="0"/>
                <a:ea typeface="Calibri" panose="020F0502020204030204" pitchFamily="34" charset="0"/>
                <a:cs typeface="Times New Roman" panose="02020603050405020304" pitchFamily="18" charset="0"/>
              </a:rPr>
              <a:t>the advantage of placing sensors closer to the scalp especially for deeper sources.</a:t>
            </a:r>
            <a:r>
              <a:rPr lang="en-GB" dirty="0"/>
              <a:t> </a:t>
            </a:r>
          </a:p>
          <a:p>
            <a:endParaRPr lang="en-GB" dirty="0"/>
          </a:p>
          <a:p>
            <a:r>
              <a:rPr lang="en-GB" dirty="0"/>
              <a:t>So, the answer to the question of how many OPM sensors we need is not straightforward.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see what our results are going to reveal.</a:t>
            </a:r>
          </a:p>
        </p:txBody>
      </p:sp>
      <p:sp>
        <p:nvSpPr>
          <p:cNvPr id="4" name="Slide Number Placeholder 3"/>
          <p:cNvSpPr>
            <a:spLocks noGrp="1"/>
          </p:cNvSpPr>
          <p:nvPr>
            <p:ph type="sldNum" sz="quarter" idx="5"/>
          </p:nvPr>
        </p:nvSpPr>
        <p:spPr/>
        <p:txBody>
          <a:bodyPr/>
          <a:lstStyle/>
          <a:p>
            <a:fld id="{280C60FC-2DF2-46BC-8FDA-C3C05C7F6F07}" type="slidenum">
              <a:rPr lang="en-US" smtClean="0"/>
              <a:t>11</a:t>
            </a:fld>
            <a:endParaRPr lang="en-US"/>
          </a:p>
        </p:txBody>
      </p:sp>
    </p:spTree>
    <p:extLst>
      <p:ext uri="{BB962C8B-B14F-4D97-AF65-F5344CB8AC3E}">
        <p14:creationId xmlns:p14="http://schemas.microsoft.com/office/powerpoint/2010/main" val="1663168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sng" dirty="0"/>
              <a:t>We first GOING TO PRESENT THE RESULTS FROM THE SIMULATION OF a dipole at the right primary somatosensory area, which allows to control the spatial resolution. </a:t>
            </a:r>
          </a:p>
          <a:p>
            <a:endParaRPr lang="en-GB" dirty="0"/>
          </a:p>
          <a:p>
            <a:r>
              <a:rPr lang="en-GB" dirty="0"/>
              <a:t>In these simulations we set the sensor noise of the OPMs three times higher than the SQUIDs as this is expected from noise levels of the SQUIDs based on our empty room recordings and the reported noise levels of the OPMs in the literature.</a:t>
            </a:r>
          </a:p>
          <a:p>
            <a:endParaRPr lang="en-GB" dirty="0"/>
          </a:p>
          <a:p>
            <a:r>
              <a:rPr lang="en-GB" dirty="0"/>
              <a:t>We first kept the spatial resolution of the OPMs constant</a:t>
            </a:r>
          </a:p>
          <a:p>
            <a:endParaRPr lang="en-GB" dirty="0"/>
          </a:p>
          <a:p>
            <a:r>
              <a:rPr lang="en-GB" dirty="0"/>
              <a:t>Along the horizontal axis we have the number of OPM sensors which varies from 16 to 128 in steps of 16. And along the vertical axes we have the ratio of the DMU for the OPMs over the SQUIDs. </a:t>
            </a:r>
          </a:p>
          <a:p>
            <a:endParaRPr lang="en-GB" dirty="0"/>
          </a:p>
          <a:p>
            <a:r>
              <a:rPr lang="en-GB" sz="1800" dirty="0">
                <a:effectLst/>
                <a:latin typeface="Calibri" panose="020F0502020204030204" pitchFamily="34" charset="0"/>
                <a:ea typeface="Calibri" panose="020F0502020204030204" pitchFamily="34" charset="0"/>
                <a:cs typeface="Times New Roman" panose="02020603050405020304" pitchFamily="18" charset="0"/>
              </a:rPr>
              <a:t>Below the horizontal black dashed line, the OPMs perform better and conversely, above the dashed line, SQUIDs perform better. </a:t>
            </a:r>
            <a:endParaRPr lang="en-GB" dirty="0"/>
          </a:p>
          <a:p>
            <a:endParaRPr lang="en-GB" dirty="0"/>
          </a:p>
          <a:p>
            <a:r>
              <a:rPr lang="en-GB" dirty="0"/>
              <a:t>We see that the more the OPM sensors, the better the performance of the OPMs. However, the improvement in performance becomes smaller and smaller as the number of sensors increase. Mathematically, it can be modelled that DMU decreases by the square root of number of sensors.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same graph we plot with the red points the ratio of the DPU for the OPMs over the SQUIDs</a:t>
            </a:r>
            <a:r>
              <a:rPr lang="en-GB" sz="1200" kern="1200" dirty="0">
                <a:solidFill>
                  <a:srgbClr val="000000"/>
                </a:solidFill>
                <a:effectLst/>
                <a:latin typeface="Calibri" panose="020F0502020204030204" pitchFamily="34" charset="0"/>
                <a:ea typeface="+mn-ea"/>
                <a:cs typeface="+mn-cs"/>
              </a:rPr>
              <a:t>, we see that DPU also decreases by the square root of number of sensors.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r>
              <a:rPr lang="en-GB" dirty="0"/>
              <a:t>If we plot the previous graph in logarithmic scale, the relation becomes linear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12</a:t>
            </a:fld>
            <a:endParaRPr lang="en-US"/>
          </a:p>
        </p:txBody>
      </p:sp>
    </p:spTree>
    <p:extLst>
      <p:ext uri="{BB962C8B-B14F-4D97-AF65-F5344CB8AC3E}">
        <p14:creationId xmlns:p14="http://schemas.microsoft.com/office/powerpoint/2010/main" val="3282303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u="sng" dirty="0">
                <a:effectLst/>
                <a:latin typeface="Calibri" panose="020F0502020204030204" pitchFamily="34" charset="0"/>
                <a:ea typeface="Calibri" panose="020F0502020204030204" pitchFamily="34" charset="0"/>
                <a:cs typeface="Times New Roman" panose="02020603050405020304" pitchFamily="18" charset="0"/>
              </a:rPr>
              <a:t>This logarithmic graph </a:t>
            </a:r>
            <a:r>
              <a:rPr lang="en-GB" sz="1800" dirty="0">
                <a:effectLst/>
                <a:latin typeface="Calibri" panose="020F0502020204030204" pitchFamily="34" charset="0"/>
                <a:ea typeface="Calibri" panose="020F0502020204030204" pitchFamily="34" charset="0"/>
                <a:cs typeface="Times New Roman" panose="02020603050405020304" pitchFamily="18" charset="0"/>
              </a:rPr>
              <a:t>is the same as in the previous slide where the spatial resolution is kept constant </a:t>
            </a:r>
            <a:r>
              <a:rPr lang="en-GB" sz="1800" dirty="0"/>
              <a:t>by </a:t>
            </a:r>
            <a:r>
              <a:rPr lang="en-GB" sz="1800" dirty="0">
                <a:latin typeface="Calibri" panose="020F0502020204030204" pitchFamily="34" charset="0"/>
                <a:cs typeface="Calibri" panose="020F0502020204030204" pitchFamily="34" charset="0"/>
              </a:rPr>
              <a:t>placing sensors virtually on top of each other</a:t>
            </a:r>
            <a:r>
              <a:rPr lang="en-GB" sz="1800" dirty="0"/>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u="sng" dirty="0">
                <a:effectLst/>
                <a:latin typeface="Calibri" panose="020F0502020204030204" pitchFamily="34" charset="0"/>
                <a:ea typeface="Calibri" panose="020F0502020204030204" pitchFamily="34" charset="0"/>
                <a:cs typeface="Times New Roman" panose="02020603050405020304" pitchFamily="18" charset="0"/>
              </a:rPr>
              <a:t>To test what happens in a more realistic scenario</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we perform the same simulation but now </a:t>
            </a:r>
            <a:r>
              <a:rPr lang="en-GB" sz="1800" dirty="0">
                <a:effectLst/>
                <a:latin typeface="Calibri" panose="020F0502020204030204" pitchFamily="34" charset="0"/>
                <a:ea typeface="Calibri" panose="020F0502020204030204" pitchFamily="34" charset="0"/>
                <a:cs typeface="Times New Roman" panose="02020603050405020304" pitchFamily="18" charset="0"/>
              </a:rPr>
              <a:t>we increase the spatial resolution by placing sensors on a different location on the scalp</a:t>
            </a:r>
            <a:endParaRPr lang="en-GB" sz="1800"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80C60FC-2DF2-46BC-8FDA-C3C05C7F6F07}" type="slidenum">
              <a:rPr lang="en-US" smtClean="0"/>
              <a:t>13</a:t>
            </a:fld>
            <a:endParaRPr lang="en-US"/>
          </a:p>
        </p:txBody>
      </p:sp>
    </p:spTree>
    <p:extLst>
      <p:ext uri="{BB962C8B-B14F-4D97-AF65-F5344CB8AC3E}">
        <p14:creationId xmlns:p14="http://schemas.microsoft.com/office/powerpoint/2010/main" val="763087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u="sng" dirty="0">
                <a:effectLst/>
                <a:latin typeface="Calibri" panose="020F0502020204030204" pitchFamily="34" charset="0"/>
                <a:ea typeface="Calibri" panose="020F0502020204030204" pitchFamily="34" charset="0"/>
                <a:cs typeface="Times New Roman" panose="02020603050405020304" pitchFamily="18" charset="0"/>
              </a:rPr>
              <a:t>In comparison to the constant spatial resolution, </a:t>
            </a:r>
            <a:r>
              <a:rPr lang="en-GB" sz="1800" dirty="0">
                <a:effectLst/>
                <a:latin typeface="Calibri" panose="020F0502020204030204" pitchFamily="34" charset="0"/>
                <a:ea typeface="Calibri" panose="020F0502020204030204" pitchFamily="34" charset="0"/>
                <a:cs typeface="Times New Roman" panose="02020603050405020304" pitchFamily="18" charset="0"/>
              </a:rPr>
              <a:t>we see that the improvement of DMU and DPU becomes more rapid as the number of OPM sensors increase.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Dipole moment uncertainty improves more rapidly because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when we increase the spatial resolution </a:t>
            </a:r>
            <a:r>
              <a:rPr lang="en-GB" sz="1800" dirty="0">
                <a:effectLst/>
                <a:latin typeface="Calibri" panose="020F0502020204030204" pitchFamily="34" charset="0"/>
                <a:ea typeface="Calibri" panose="020F0502020204030204" pitchFamily="34" charset="0"/>
                <a:cs typeface="Times New Roman" panose="02020603050405020304" pitchFamily="18" charset="0"/>
              </a:rPr>
              <a:t>we place sensors closer to each other results in some sensors being closer to the peaks of the dipolar pattern. On the other hand, dipole position uncertainty improves more rapidly because placing sensors closer to each other results in results in capturing better the gradients in the topography  which are the areas around the peaks of the dipolar pattern.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DPU improves more rapidly than the DMU, meaning that DPU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benefits more </a:t>
            </a:r>
            <a:r>
              <a:rPr lang="en-GB" sz="1800" dirty="0">
                <a:effectLst/>
                <a:latin typeface="Calibri" panose="020F0502020204030204" pitchFamily="34" charset="0"/>
                <a:ea typeface="Calibri" panose="020F0502020204030204" pitchFamily="34" charset="0"/>
                <a:cs typeface="Times New Roman" panose="02020603050405020304" pitchFamily="18" charset="0"/>
              </a:rPr>
              <a:t>from placing sensors closer to each other.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Looking at the data points that cross the horizontal dashed line, we can conclude </a:t>
            </a:r>
            <a:r>
              <a:rPr lang="en-GB" sz="1800" dirty="0">
                <a:effectLst/>
                <a:latin typeface="Calibri" panose="020F0502020204030204" pitchFamily="34" charset="0"/>
                <a:ea typeface="Calibri" panose="020F0502020204030204" pitchFamily="34" charset="0"/>
                <a:cs typeface="Times New Roman" panose="02020603050405020304" pitchFamily="18" charset="0"/>
              </a:rPr>
              <a:t>that a system with 128 OPMs </a:t>
            </a:r>
            <a:r>
              <a:rPr lang="en-GB" sz="1800" dirty="0">
                <a:latin typeface="Calibri" panose="020F0502020204030204" pitchFamily="34" charset="0"/>
                <a:cs typeface="Calibri" panose="020F0502020204030204" pitchFamily="34" charset="0"/>
              </a:rPr>
              <a:t>has equal DMU </a:t>
            </a:r>
            <a:r>
              <a:rPr lang="en-GB" sz="1800" dirty="0">
                <a:effectLst/>
                <a:latin typeface="Calibri" panose="020F0502020204030204" pitchFamily="34" charset="0"/>
                <a:ea typeface="Calibri" panose="020F0502020204030204" pitchFamily="34" charset="0"/>
                <a:cs typeface="Times New Roman" panose="02020603050405020304" pitchFamily="18" charset="0"/>
              </a:rPr>
              <a:t>as a system with 275 SQUIDs and </a:t>
            </a:r>
            <a:r>
              <a:rPr lang="en-GB" sz="2800" dirty="0">
                <a:effectLst/>
                <a:latin typeface="Calibri" panose="020F0502020204030204" pitchFamily="34" charset="0"/>
                <a:ea typeface="Calibri" panose="020F0502020204030204" pitchFamily="34" charset="0"/>
                <a:cs typeface="Times New Roman" panose="02020603050405020304" pitchFamily="18" charset="0"/>
              </a:rPr>
              <a:t> a system with 112 OPMs </a:t>
            </a:r>
            <a:r>
              <a:rPr lang="en-GB" sz="2800" dirty="0">
                <a:latin typeface="Calibri" panose="020F0502020204030204" pitchFamily="34" charset="0"/>
                <a:cs typeface="Calibri" panose="020F0502020204030204" pitchFamily="34" charset="0"/>
              </a:rPr>
              <a:t>has equal DPU </a:t>
            </a:r>
            <a:r>
              <a:rPr lang="en-GB" sz="2800" dirty="0">
                <a:effectLst/>
                <a:latin typeface="Calibri" panose="020F0502020204030204" pitchFamily="34" charset="0"/>
                <a:ea typeface="Calibri" panose="020F0502020204030204" pitchFamily="34" charset="0"/>
                <a:cs typeface="Times New Roman" panose="02020603050405020304" pitchFamily="18" charset="0"/>
              </a:rPr>
              <a:t>as a system with 275 SQUIDs.</a:t>
            </a:r>
            <a:endParaRPr lang="en-GB" sz="2800" dirty="0">
              <a:effectLst/>
            </a:endParaRPr>
          </a:p>
          <a:p>
            <a:endParaRPr lang="en-US" dirty="0"/>
          </a:p>
          <a:p>
            <a:r>
              <a:rPr lang="en-US" dirty="0"/>
              <a:t>Our last data point which is for 128 OPM sensors and is close the horizontal dashed line meaning that in our simulations around 128 OPM sensors perform equally to 275 SQUID sensors</a:t>
            </a:r>
          </a:p>
          <a:p>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14</a:t>
            </a:fld>
            <a:endParaRPr lang="en-US"/>
          </a:p>
        </p:txBody>
      </p:sp>
    </p:spTree>
    <p:extLst>
      <p:ext uri="{BB962C8B-B14F-4D97-AF65-F5344CB8AC3E}">
        <p14:creationId xmlns:p14="http://schemas.microsoft.com/office/powerpoint/2010/main" val="4152412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u="sng" dirty="0">
                <a:effectLst/>
                <a:latin typeface="Calibri" panose="020F0502020204030204" pitchFamily="34" charset="0"/>
                <a:ea typeface="Calibri" panose="020F0502020204030204" pitchFamily="34" charset="0"/>
                <a:cs typeface="Times New Roman" panose="02020603050405020304" pitchFamily="18" charset="0"/>
              </a:rPr>
              <a:t>In comparison to the simulated data, which were influenced only by sensor noise and allowed for controlling of the spatial resolution, the experimental data are influenced by both sensor and environmental noise and can only have spatial resolution that increases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As in the simulated data, in the experiment we also observe that DPU improves more rapidly than the DMU.</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Looking at the data points that cross the horizontal dashed line, we can conclude </a:t>
            </a:r>
            <a:r>
              <a:rPr lang="en-GB" sz="1200" dirty="0">
                <a:effectLst/>
                <a:latin typeface="Calibri" panose="020F0502020204030204" pitchFamily="34" charset="0"/>
                <a:ea typeface="Calibri" panose="020F0502020204030204" pitchFamily="34" charset="0"/>
                <a:cs typeface="Times New Roman" panose="02020603050405020304" pitchFamily="18" charset="0"/>
              </a:rPr>
              <a:t>that a system with 112 to 128  OPMs </a:t>
            </a:r>
            <a:r>
              <a:rPr lang="en-GB" sz="1200" dirty="0">
                <a:effectLst/>
                <a:latin typeface="Calibri" panose="020F0502020204030204" pitchFamily="34" charset="0"/>
                <a:ea typeface="Calibri" panose="020F0502020204030204" pitchFamily="34" charset="0"/>
                <a:cs typeface="Calibri" panose="020F0502020204030204" pitchFamily="34" charset="0"/>
              </a:rPr>
              <a:t>has</a:t>
            </a:r>
            <a:r>
              <a:rPr lang="en-GB" sz="1200" dirty="0">
                <a:latin typeface="Calibri" panose="020F0502020204030204" pitchFamily="34" charset="0"/>
                <a:cs typeface="Calibri" panose="020F0502020204030204" pitchFamily="34" charset="0"/>
              </a:rPr>
              <a:t> equal DMU </a:t>
            </a:r>
            <a:r>
              <a:rPr lang="en-GB" sz="1200" dirty="0">
                <a:effectLst/>
                <a:latin typeface="Calibri" panose="020F0502020204030204" pitchFamily="34" charset="0"/>
                <a:ea typeface="Calibri" panose="020F0502020204030204" pitchFamily="34" charset="0"/>
                <a:cs typeface="Times New Roman" panose="02020603050405020304" pitchFamily="18" charset="0"/>
              </a:rPr>
              <a:t>as a system with 275 SQUIDs and </a:t>
            </a:r>
            <a:r>
              <a:rPr lang="en-GB" sz="1800" dirty="0">
                <a:effectLst/>
                <a:latin typeface="Calibri" panose="020F0502020204030204" pitchFamily="34" charset="0"/>
                <a:ea typeface="Calibri" panose="020F0502020204030204" pitchFamily="34" charset="0"/>
                <a:cs typeface="Times New Roman" panose="02020603050405020304" pitchFamily="18" charset="0"/>
              </a:rPr>
              <a:t> a system with 96 OPMs </a:t>
            </a:r>
            <a:r>
              <a:rPr lang="en-GB" sz="1800" dirty="0">
                <a:latin typeface="Calibri" panose="020F0502020204030204" pitchFamily="34" charset="0"/>
                <a:cs typeface="Calibri" panose="020F0502020204030204" pitchFamily="34" charset="0"/>
              </a:rPr>
              <a:t>has equal DPU </a:t>
            </a:r>
            <a:r>
              <a:rPr lang="en-GB" sz="1800" dirty="0">
                <a:effectLst/>
                <a:latin typeface="Calibri" panose="020F0502020204030204" pitchFamily="34" charset="0"/>
                <a:ea typeface="Calibri" panose="020F0502020204030204" pitchFamily="34" charset="0"/>
                <a:cs typeface="Times New Roman" panose="02020603050405020304" pitchFamily="18" charset="0"/>
              </a:rPr>
              <a:t>as a system with 275 SQUIDs.</a:t>
            </a:r>
            <a:endParaRPr lang="en-GB" sz="1800" dirty="0">
              <a:effectLst/>
            </a:endParaRPr>
          </a:p>
          <a:p>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15</a:t>
            </a:fld>
            <a:endParaRPr lang="en-US"/>
          </a:p>
        </p:txBody>
      </p:sp>
    </p:spTree>
    <p:extLst>
      <p:ext uri="{BB962C8B-B14F-4D97-AF65-F5344CB8AC3E}">
        <p14:creationId xmlns:p14="http://schemas.microsoft.com/office/powerpoint/2010/main" val="4033659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u="sng" dirty="0">
                <a:effectLst/>
                <a:latin typeface="Calibri" panose="020F0502020204030204" pitchFamily="34" charset="0"/>
                <a:ea typeface="Calibri" panose="020F0502020204030204" pitchFamily="34" charset="0"/>
                <a:cs typeface="Times New Roman" panose="02020603050405020304" pitchFamily="18" charset="0"/>
              </a:rPr>
              <a:t>To estimate the noise in the experiment</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b="0" u="sng" dirty="0">
                <a:effectLst/>
                <a:latin typeface="Calibri" panose="020F0502020204030204" pitchFamily="34" charset="0"/>
                <a:ea typeface="Calibri" panose="020F0502020204030204" pitchFamily="34" charset="0"/>
                <a:cs typeface="Times New Roman" panose="02020603050405020304" pitchFamily="18" charset="0"/>
              </a:rPr>
              <a:t>we </a:t>
            </a:r>
            <a:r>
              <a:rPr lang="en-GB" sz="1800" b="1" u="sng" dirty="0">
                <a:effectLst/>
                <a:latin typeface="Calibri" panose="020F0502020204030204" pitchFamily="34" charset="0"/>
                <a:ea typeface="Calibri" panose="020F0502020204030204" pitchFamily="34" charset="0"/>
                <a:cs typeface="Times New Roman" panose="02020603050405020304" pitchFamily="18" charset="0"/>
              </a:rPr>
              <a:t>compared</a:t>
            </a:r>
            <a:r>
              <a:rPr lang="en-GB" sz="1800" b="0" u="sng" dirty="0">
                <a:effectLst/>
                <a:latin typeface="Calibri" panose="020F0502020204030204" pitchFamily="34" charset="0"/>
                <a:ea typeface="Calibri" panose="020F0502020204030204" pitchFamily="34" charset="0"/>
                <a:cs typeface="Times New Roman" panose="02020603050405020304" pitchFamily="18" charset="0"/>
              </a:rPr>
              <a:t> the ratio of DMU</a:t>
            </a:r>
            <a:r>
              <a:rPr lang="en-GB" sz="1800" dirty="0">
                <a:effectLst/>
                <a:latin typeface="Calibri" panose="020F0502020204030204" pitchFamily="34" charset="0"/>
                <a:ea typeface="Calibri" panose="020F0502020204030204" pitchFamily="34" charset="0"/>
                <a:cs typeface="Times New Roman" panose="02020603050405020304" pitchFamily="18" charset="0"/>
              </a:rPr>
              <a:t> for the experimental data and</a:t>
            </a:r>
            <a:r>
              <a:rPr lang="en-GB" sz="1800" kern="0" dirty="0">
                <a:effectLst/>
                <a:latin typeface="Calibri" panose="020F0502020204030204" pitchFamily="34" charset="0"/>
                <a:ea typeface="Calibri" panose="020F0502020204030204" pitchFamily="34" charset="0"/>
                <a:cs typeface="Times New Roman" panose="02020603050405020304" pitchFamily="18" charset="0"/>
              </a:rPr>
              <a:t> the simulated data.</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kern="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experimental blue data points fall between the two dashed lines </a:t>
            </a:r>
            <a:r>
              <a:rPr lang="en-GB" sz="1800" u="sng" kern="100" dirty="0">
                <a:effectLst/>
                <a:latin typeface="Calibri" panose="020F0502020204030204" pitchFamily="34" charset="0"/>
                <a:ea typeface="Calibri" panose="020F0502020204030204" pitchFamily="34" charset="0"/>
                <a:cs typeface="Times New Roman" panose="02020603050405020304" pitchFamily="18" charset="0"/>
              </a:rPr>
              <a:t>where the sensor noise of the OPM sensors </a:t>
            </a:r>
            <a:r>
              <a:rPr lang="en-GB" sz="1800" b="1" u="sng" kern="100" dirty="0">
                <a:effectLst/>
                <a:latin typeface="Calibri" panose="020F0502020204030204" pitchFamily="34" charset="0"/>
                <a:ea typeface="Calibri" panose="020F0502020204030204" pitchFamily="34" charset="0"/>
                <a:cs typeface="Times New Roman" panose="02020603050405020304" pitchFamily="18" charset="0"/>
              </a:rPr>
              <a:t>was set </a:t>
            </a:r>
            <a:r>
              <a:rPr lang="en-GB" sz="1800" u="sng" kern="100" dirty="0">
                <a:effectLst/>
                <a:latin typeface="Calibri" panose="020F0502020204030204" pitchFamily="34" charset="0"/>
                <a:ea typeface="Calibri" panose="020F0502020204030204" pitchFamily="34" charset="0"/>
                <a:cs typeface="Times New Roman" panose="02020603050405020304" pitchFamily="18" charset="0"/>
              </a:rPr>
              <a:t>to be 2 and 3 times higher than the SQUIDs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Hence in the experiment </a:t>
            </a:r>
            <a:r>
              <a:rPr lang="en-GB" sz="1800" kern="0" dirty="0">
                <a:effectLst/>
                <a:latin typeface="Calibri" panose="020F0502020204030204" pitchFamily="34" charset="0"/>
                <a:ea typeface="Calibri" panose="020F0502020204030204" pitchFamily="34" charset="0"/>
                <a:cs typeface="Times New Roman" panose="02020603050405020304" pitchFamily="18" charset="0"/>
              </a:rPr>
              <a:t>the sensor noise of the OPMs </a:t>
            </a:r>
            <a:r>
              <a:rPr lang="en-GB" sz="1800" b="1" kern="0" dirty="0">
                <a:effectLst/>
                <a:latin typeface="Calibri" panose="020F0502020204030204" pitchFamily="34" charset="0"/>
                <a:ea typeface="Calibri" panose="020F0502020204030204" pitchFamily="34" charset="0"/>
                <a:cs typeface="Times New Roman" panose="02020603050405020304" pitchFamily="18" charset="0"/>
              </a:rPr>
              <a:t>appear to </a:t>
            </a:r>
            <a:r>
              <a:rPr lang="en-GB" sz="1800" kern="0" dirty="0">
                <a:effectLst/>
                <a:latin typeface="Calibri" panose="020F0502020204030204" pitchFamily="34" charset="0"/>
                <a:ea typeface="Calibri" panose="020F0502020204030204" pitchFamily="34" charset="0"/>
                <a:cs typeface="Times New Roman" panose="02020603050405020304" pitchFamily="18" charset="0"/>
              </a:rPr>
              <a:t>be two to three times higher </a:t>
            </a:r>
            <a:r>
              <a:rPr lang="en-GB" sz="1800" dirty="0">
                <a:latin typeface="Calibri" panose="020F0502020204030204" pitchFamily="34" charset="0"/>
                <a:cs typeface="Calibri" panose="020F0502020204030204" pitchFamily="34" charset="0"/>
              </a:rPr>
              <a:t>than the sensor noise of SQUIDs, </a:t>
            </a:r>
            <a:r>
              <a:rPr lang="en-GB" sz="1800" u="sng" dirty="0">
                <a:latin typeface="Calibri" panose="020F0502020204030204" pitchFamily="34" charset="0"/>
                <a:cs typeface="Calibri" panose="020F0502020204030204" pitchFamily="34" charset="0"/>
              </a:rPr>
              <a:t>which is lower than we expected</a:t>
            </a:r>
            <a:r>
              <a:rPr lang="en-GB" sz="18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u="sng" dirty="0">
                <a:latin typeface="Calibri" panose="020F0502020204030204" pitchFamily="34" charset="0"/>
                <a:cs typeface="Calibri" panose="020F0502020204030204" pitchFamily="34" charset="0"/>
              </a:rPr>
              <a:t>Here it is also important to note </a:t>
            </a:r>
            <a:r>
              <a:rPr lang="en-GB" sz="1800" dirty="0">
                <a:latin typeface="Calibri" panose="020F0502020204030204" pitchFamily="34" charset="0"/>
                <a:cs typeface="Calibri" panose="020F0502020204030204" pitchFamily="34" charset="0"/>
              </a:rPr>
              <a:t>that the DMU benefit from lowering the sensor noise. For example de</a:t>
            </a:r>
            <a:r>
              <a:rPr lang="en-GB" sz="1800" dirty="0">
                <a:effectLst/>
                <a:latin typeface="Calibri" panose="020F0502020204030204" pitchFamily="34" charset="0"/>
                <a:ea typeface="Calibri" panose="020F0502020204030204" pitchFamily="34" charset="0"/>
                <a:cs typeface="Times New Roman" panose="02020603050405020304" pitchFamily="18" charset="0"/>
              </a:rPr>
              <a:t>creasing the OPM sensor noise from 3 to 1 time that of SQUIDs would decrease the number of OPM sensors needed from approximately 128 to only approximately 32. </a:t>
            </a:r>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16</a:t>
            </a:fld>
            <a:endParaRPr lang="en-US"/>
          </a:p>
        </p:txBody>
      </p:sp>
    </p:spTree>
    <p:extLst>
      <p:ext uri="{BB962C8B-B14F-4D97-AF65-F5344CB8AC3E}">
        <p14:creationId xmlns:p14="http://schemas.microsoft.com/office/powerpoint/2010/main" val="602389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0" dirty="0">
                <a:effectLst/>
                <a:latin typeface="Calibri" panose="020F0502020204030204" pitchFamily="34" charset="0"/>
                <a:ea typeface="Calibri" panose="020F0502020204030204" pitchFamily="34" charset="0"/>
                <a:cs typeface="Times New Roman" panose="02020603050405020304" pitchFamily="18" charset="0"/>
              </a:rPr>
              <a:t>Next we performed whole-brain simulations to </a:t>
            </a:r>
            <a:r>
              <a:rPr lang="en-GB" sz="1200" dirty="0">
                <a:effectLst/>
                <a:latin typeface="Calibri" panose="020F0502020204030204" pitchFamily="34" charset="0"/>
                <a:ea typeface="Calibri" panose="020F0502020204030204" pitchFamily="34" charset="0"/>
                <a:cs typeface="Times New Roman" panose="02020603050405020304" pitchFamily="18" charset="0"/>
              </a:rPr>
              <a:t>generalize our results to the rest of the brain.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First we selected the sensor noise of the OPMs equal to the sensor noise of the SQUIDs AND WE INCREASED THE SPATIAL RESOLUTION.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kern="1200" dirty="0">
                <a:solidFill>
                  <a:srgbClr val="000000"/>
                </a:solidFill>
                <a:effectLst/>
                <a:latin typeface="Calibri" panose="020F0502020204030204" pitchFamily="34" charset="0"/>
                <a:ea typeface="+mn-ea"/>
                <a:cs typeface="+mn-cs"/>
              </a:rPr>
              <a:t>The </a:t>
            </a:r>
            <a:r>
              <a:rPr lang="en-GB" sz="1800" kern="1200" dirty="0" err="1">
                <a:solidFill>
                  <a:srgbClr val="000000"/>
                </a:solidFill>
                <a:effectLst/>
                <a:latin typeface="Calibri" panose="020F0502020204030204" pitchFamily="34" charset="0"/>
                <a:ea typeface="+mn-ea"/>
                <a:cs typeface="+mn-cs"/>
              </a:rPr>
              <a:t>colorbar</a:t>
            </a:r>
            <a:r>
              <a:rPr lang="en-GB" sz="1800" kern="1200" dirty="0">
                <a:solidFill>
                  <a:srgbClr val="000000"/>
                </a:solidFill>
                <a:effectLst/>
                <a:latin typeface="Calibri" panose="020F0502020204030204" pitchFamily="34" charset="0"/>
                <a:ea typeface="+mn-ea"/>
                <a:cs typeface="+mn-cs"/>
              </a:rPr>
              <a:t> represents the ratio of the DMU for OPM over SQUID. Blue </a:t>
            </a:r>
            <a:r>
              <a:rPr lang="en-GB" sz="1800" kern="1200" dirty="0" err="1">
                <a:solidFill>
                  <a:srgbClr val="000000"/>
                </a:solidFill>
                <a:effectLst/>
                <a:latin typeface="Calibri" panose="020F0502020204030204" pitchFamily="34" charset="0"/>
                <a:ea typeface="+mn-ea"/>
                <a:cs typeface="+mn-cs"/>
              </a:rPr>
              <a:t>color</a:t>
            </a:r>
            <a:r>
              <a:rPr lang="en-GB" sz="1800" kern="1200" dirty="0">
                <a:solidFill>
                  <a:srgbClr val="000000"/>
                </a:solidFill>
                <a:effectLst/>
                <a:latin typeface="Calibri" panose="020F0502020204030204" pitchFamily="34" charset="0"/>
                <a:ea typeface="+mn-ea"/>
                <a:cs typeface="+mn-cs"/>
              </a:rPr>
              <a:t> means that the OPMs perform better, red </a:t>
            </a:r>
            <a:r>
              <a:rPr lang="en-GB" sz="1800" kern="1200" dirty="0" err="1">
                <a:solidFill>
                  <a:srgbClr val="000000"/>
                </a:solidFill>
                <a:effectLst/>
                <a:latin typeface="Calibri" panose="020F0502020204030204" pitchFamily="34" charset="0"/>
                <a:ea typeface="+mn-ea"/>
                <a:cs typeface="+mn-cs"/>
              </a:rPr>
              <a:t>color</a:t>
            </a:r>
            <a:r>
              <a:rPr lang="en-GB" sz="1800" kern="1200" dirty="0">
                <a:solidFill>
                  <a:srgbClr val="000000"/>
                </a:solidFill>
                <a:effectLst/>
                <a:latin typeface="Calibri" panose="020F0502020204030204" pitchFamily="34" charset="0"/>
                <a:ea typeface="+mn-ea"/>
                <a:cs typeface="+mn-cs"/>
              </a:rPr>
              <a:t> means that the SQUIDs perform better and Green </a:t>
            </a:r>
            <a:r>
              <a:rPr lang="en-GB" sz="1800" kern="1200" dirty="0" err="1">
                <a:solidFill>
                  <a:srgbClr val="000000"/>
                </a:solidFill>
                <a:effectLst/>
                <a:latin typeface="Calibri" panose="020F0502020204030204" pitchFamily="34" charset="0"/>
                <a:ea typeface="+mn-ea"/>
                <a:cs typeface="+mn-cs"/>
              </a:rPr>
              <a:t>color</a:t>
            </a:r>
            <a:r>
              <a:rPr lang="en-GB" sz="1800" kern="1200" dirty="0">
                <a:solidFill>
                  <a:srgbClr val="000000"/>
                </a:solidFill>
                <a:effectLst/>
                <a:latin typeface="Calibri" panose="020F0502020204030204" pitchFamily="34" charset="0"/>
                <a:ea typeface="+mn-ea"/>
                <a:cs typeface="+mn-cs"/>
              </a:rPr>
              <a:t> means that the OPMs and SQUIDs perform equally.</a:t>
            </a:r>
            <a:endParaRPr lang="en-GB"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We varied the number of OPM sensors from 32 to 64 to 96 and 128. The top row shows better the superficial brain areas while the bottom row shows better the deeper brain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see that the green </a:t>
            </a:r>
            <a:r>
              <a:rPr lang="en-GB" dirty="0" err="1"/>
              <a:t>color</a:t>
            </a:r>
            <a:r>
              <a:rPr lang="en-GB" dirty="0"/>
              <a:t> starts to appear at only 32 OPM sensors </a:t>
            </a:r>
            <a:r>
              <a:rPr lang="en-GB" sz="1200" dirty="0">
                <a:solidFill>
                  <a:srgbClr val="000000"/>
                </a:solidFill>
                <a:latin typeface="Calibri" panose="020F0502020204030204" pitchFamily="34" charset="0"/>
                <a:cs typeface="Calibri" panose="020F0502020204030204" pitchFamily="34" charset="0"/>
              </a:rPr>
              <a:t>for both superficial and deep sources</a:t>
            </a:r>
            <a:r>
              <a:rPr lang="en-GB" dirty="0"/>
              <a:t>, meaning that 32 OPMs can perform equally to 275 SQUIDs </a:t>
            </a:r>
            <a:r>
              <a:rPr lang="en-GB" sz="1200" dirty="0">
                <a:solidFill>
                  <a:srgbClr val="000000"/>
                </a:solidFill>
                <a:latin typeface="Calibri" panose="020F0502020204030204" pitchFamily="34" charset="0"/>
                <a:cs typeface="Calibri" panose="020F0502020204030204" pitchFamily="34" charset="0"/>
              </a:rPr>
              <a:t>for both superficial and deep sources</a:t>
            </a:r>
            <a:endParaRPr lang="en-GB" sz="120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u="sng" dirty="0"/>
              <a:t>However, as I said individual OPMs </a:t>
            </a:r>
            <a:r>
              <a:rPr lang="en-GB" u="sng" dirty="0" err="1"/>
              <a:t>exhibiti</a:t>
            </a:r>
            <a:r>
              <a:rPr lang="en-GB" u="sng" dirty="0"/>
              <a:t> higher sensor noise than the SQUIDs. So in reality the figures would look more like these:</a:t>
            </a:r>
            <a:endParaRPr lang="en-US" u="sng" dirty="0"/>
          </a:p>
          <a:p>
            <a:endParaRPr lang="en-US" dirty="0"/>
          </a:p>
        </p:txBody>
      </p:sp>
      <p:sp>
        <p:nvSpPr>
          <p:cNvPr id="4" name="Slide Number Placeholder 3"/>
          <p:cNvSpPr>
            <a:spLocks noGrp="1"/>
          </p:cNvSpPr>
          <p:nvPr>
            <p:ph type="sldNum" sz="quarter" idx="5"/>
          </p:nvPr>
        </p:nvSpPr>
        <p:spPr/>
        <p:txBody>
          <a:bodyPr/>
          <a:lstStyle/>
          <a:p>
            <a:fld id="{280C60FC-2DF2-46BC-8FDA-C3C05C7F6F07}" type="slidenum">
              <a:rPr lang="en-US" smtClean="0"/>
              <a:t>17</a:t>
            </a:fld>
            <a:endParaRPr lang="en-US"/>
          </a:p>
        </p:txBody>
      </p:sp>
    </p:spTree>
    <p:extLst>
      <p:ext uri="{BB962C8B-B14F-4D97-AF65-F5344CB8AC3E}">
        <p14:creationId xmlns:p14="http://schemas.microsoft.com/office/powerpoint/2010/main" val="3510815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selected the sensor noise of the OPMs 3 times higher than the sensor noise of the SQUIDs </a:t>
            </a:r>
            <a:r>
              <a:rPr lang="en-GB" u="sng" dirty="0"/>
              <a:t>as it is expected</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Green </a:t>
            </a:r>
            <a:r>
              <a:rPr lang="en-GB" dirty="0" err="1"/>
              <a:t>color</a:t>
            </a:r>
            <a:r>
              <a:rPr lang="en-GB" dirty="0"/>
              <a:t> starts to appear at 128 OPMs mostly on superficial brain areas but not for deeper brain areas and the temporal lobe. </a:t>
            </a:r>
            <a:r>
              <a:rPr lang="en-GB" sz="1200" u="sng" kern="1200" dirty="0">
                <a:effectLst/>
                <a:latin typeface="Calibri" panose="020F0502020204030204" pitchFamily="34" charset="0"/>
                <a:ea typeface="Calibri" panose="020F0502020204030204" pitchFamily="34" charset="0"/>
              </a:rPr>
              <a:t>In the temporal lobe</a:t>
            </a:r>
            <a:r>
              <a:rPr lang="en-GB" sz="1200" kern="1200" dirty="0">
                <a:effectLst/>
                <a:latin typeface="Calibri" panose="020F0502020204030204" pitchFamily="34" charset="0"/>
                <a:ea typeface="Calibri" panose="020F0502020204030204" pitchFamily="34" charset="0"/>
              </a:rPr>
              <a:t>, OPMs also do not perform well, likely due to the head and brain geometry which prevents us from placing sensors</a:t>
            </a:r>
            <a:r>
              <a:rPr lang="en-GB" sz="1200" u="sng" kern="1200" dirty="0">
                <a:effectLst/>
                <a:latin typeface="Calibri" panose="020F0502020204030204" pitchFamily="34" charset="0"/>
                <a:ea typeface="Calibri" panose="020F0502020204030204" pitchFamily="34" charset="0"/>
              </a:rPr>
              <a:t> close to the temporal lobe</a:t>
            </a:r>
            <a:r>
              <a:rPr lang="en-GB" sz="1200" kern="1200" dirty="0">
                <a:effectLst/>
                <a:latin typeface="Calibri" panose="020F0502020204030204" pitchFamily="34" charset="0"/>
                <a:ea typeface="Calibri" panose="020F0502020204030204" pitchFamily="34" charset="0"/>
              </a:rPr>
              <a:t>, even if we place them on the scalp.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So, we can conclude that a system with </a:t>
            </a:r>
            <a:r>
              <a:rPr lang="en-GB" dirty="0">
                <a:latin typeface="Calibri" panose="020F0502020204030204" pitchFamily="34" charset="0"/>
                <a:cs typeface="Calibri" panose="020F0502020204030204" pitchFamily="34" charset="0"/>
              </a:rPr>
              <a:t>128 OPMs </a:t>
            </a:r>
            <a:r>
              <a:rPr lang="en-GB" sz="1200" kern="1200" dirty="0">
                <a:solidFill>
                  <a:srgbClr val="000000"/>
                </a:solidFill>
                <a:effectLst/>
                <a:latin typeface="Calibri" panose="020F0502020204030204" pitchFamily="34" charset="0"/>
                <a:ea typeface="+mn-ea"/>
                <a:cs typeface="Calibri" panose="020F0502020204030204" pitchFamily="34" charset="0"/>
              </a:rPr>
              <a:t>has equal DMU</a:t>
            </a:r>
            <a:r>
              <a:rPr lang="en-GB" dirty="0">
                <a:latin typeface="Calibri" panose="020F0502020204030204" pitchFamily="34" charset="0"/>
                <a:cs typeface="Calibri" panose="020F0502020204030204" pitchFamily="34" charset="0"/>
              </a:rPr>
              <a:t> to a system with 275 SQUIDs for superficial brain sources but not for deep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18</a:t>
            </a:fld>
            <a:endParaRPr lang="en-US"/>
          </a:p>
        </p:txBody>
      </p:sp>
    </p:spTree>
    <p:extLst>
      <p:ext uri="{BB962C8B-B14F-4D97-AF65-F5344CB8AC3E}">
        <p14:creationId xmlns:p14="http://schemas.microsoft.com/office/powerpoint/2010/main" val="1735496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the dipole position uncertainty we also performed whole brain simulations and we set the sensor noise of the OPMs 3 times higher than the SQUIDs.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Green </a:t>
            </a:r>
            <a:r>
              <a:rPr lang="en-GB" dirty="0" err="1"/>
              <a:t>color</a:t>
            </a:r>
            <a:r>
              <a:rPr lang="en-GB" dirty="0"/>
              <a:t> starts to appear for 96 OPMs mostly on superficial brain areas but not for deeper areas and the temporal lobe. So, we can conclude that a system with </a:t>
            </a:r>
            <a:r>
              <a:rPr lang="en-GB" dirty="0">
                <a:latin typeface="Calibri" panose="020F0502020204030204" pitchFamily="34" charset="0"/>
                <a:cs typeface="Calibri" panose="020F0502020204030204" pitchFamily="34" charset="0"/>
              </a:rPr>
              <a:t>96 OPMs </a:t>
            </a:r>
            <a:r>
              <a:rPr lang="en-GB" sz="1200" kern="1200" dirty="0">
                <a:solidFill>
                  <a:srgbClr val="000000"/>
                </a:solidFill>
                <a:effectLst/>
                <a:latin typeface="Calibri" panose="020F0502020204030204" pitchFamily="34" charset="0"/>
                <a:ea typeface="+mn-ea"/>
                <a:cs typeface="Calibri" panose="020F0502020204030204" pitchFamily="34" charset="0"/>
              </a:rPr>
              <a:t>has equal DPU</a:t>
            </a:r>
            <a:r>
              <a:rPr lang="en-GB" dirty="0">
                <a:latin typeface="Calibri" panose="020F0502020204030204" pitchFamily="34" charset="0"/>
                <a:cs typeface="Calibri" panose="020F0502020204030204" pitchFamily="34" charset="0"/>
              </a:rPr>
              <a:t> to a system with 275 SQUIDs for superficial brain sources but not for deep sources.</a:t>
            </a:r>
          </a:p>
        </p:txBody>
      </p:sp>
      <p:sp>
        <p:nvSpPr>
          <p:cNvPr id="4" name="Slide Number Placeholder 3"/>
          <p:cNvSpPr>
            <a:spLocks noGrp="1"/>
          </p:cNvSpPr>
          <p:nvPr>
            <p:ph type="sldNum" sz="quarter" idx="5"/>
          </p:nvPr>
        </p:nvSpPr>
        <p:spPr/>
        <p:txBody>
          <a:bodyPr/>
          <a:lstStyle/>
          <a:p>
            <a:fld id="{280C60FC-2DF2-46BC-8FDA-C3C05C7F6F07}" type="slidenum">
              <a:rPr lang="en-US" smtClean="0"/>
              <a:t>19</a:t>
            </a:fld>
            <a:endParaRPr lang="en-US"/>
          </a:p>
        </p:txBody>
      </p:sp>
    </p:spTree>
    <p:extLst>
      <p:ext uri="{BB962C8B-B14F-4D97-AF65-F5344CB8AC3E}">
        <p14:creationId xmlns:p14="http://schemas.microsoft.com/office/powerpoint/2010/main" val="912698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GB" sz="1800" kern="1200" dirty="0">
                <a:solidFill>
                  <a:srgbClr val="000000"/>
                </a:solidFill>
                <a:effectLst/>
                <a:latin typeface="Calibri" panose="020F0502020204030204" pitchFamily="34" charset="0"/>
                <a:ea typeface="+mn-ea"/>
                <a:cs typeface="+mn-cs"/>
              </a:rPr>
              <a:t>MEG records the magnetic fields generated by the brain, which are ~1 billion times smaller than the earth magnetic field. </a:t>
            </a:r>
          </a:p>
          <a:p>
            <a:pPr marL="0" algn="l" rtl="0" eaLnBrk="1" latinLnBrk="0" hangingPunct="1">
              <a:spcBef>
                <a:spcPts val="0"/>
              </a:spcBef>
              <a:spcAft>
                <a:spcPts val="0"/>
              </a:spcAft>
            </a:pPr>
            <a:r>
              <a:rPr lang="en-GB" sz="1800" kern="1200" dirty="0">
                <a:solidFill>
                  <a:srgbClr val="000000"/>
                </a:solidFill>
                <a:effectLst/>
                <a:latin typeface="Calibri" panose="020F0502020204030204" pitchFamily="34" charset="0"/>
                <a:ea typeface="+mn-ea"/>
                <a:cs typeface="+mn-cs"/>
              </a:rPr>
              <a:t>MEG provides extracranial measurements</a:t>
            </a:r>
            <a:endParaRPr lang="en-GB" dirty="0">
              <a:effectLst/>
            </a:endParaRPr>
          </a:p>
          <a:p>
            <a:pPr marL="0" algn="l" rtl="0" eaLnBrk="1" latinLnBrk="0" hangingPunct="1">
              <a:spcBef>
                <a:spcPts val="0"/>
              </a:spcBef>
              <a:spcAft>
                <a:spcPts val="0"/>
              </a:spcAft>
            </a:pPr>
            <a:r>
              <a:rPr lang="en-GB" sz="1800" kern="1200" dirty="0">
                <a:solidFill>
                  <a:srgbClr val="000000"/>
                </a:solidFill>
                <a:effectLst/>
                <a:latin typeface="Calibri" panose="020F0502020204030204" pitchFamily="34" charset="0"/>
                <a:ea typeface="+mn-ea"/>
                <a:cs typeface="+mn-cs"/>
              </a:rPr>
              <a:t>To keep environmental noise</a:t>
            </a:r>
            <a:r>
              <a:rPr lang="el-GR" sz="1800" kern="1200" dirty="0">
                <a:solidFill>
                  <a:srgbClr val="000000"/>
                </a:solidFill>
                <a:effectLst/>
                <a:latin typeface="Calibri" panose="020F0502020204030204" pitchFamily="34" charset="0"/>
                <a:ea typeface="+mn-ea"/>
                <a:cs typeface="+mn-cs"/>
              </a:rPr>
              <a:t> </a:t>
            </a:r>
            <a:r>
              <a:rPr lang="en-GB" sz="1800" kern="1200" dirty="0">
                <a:solidFill>
                  <a:srgbClr val="000000"/>
                </a:solidFill>
                <a:effectLst/>
                <a:latin typeface="Calibri" panose="020F0502020204030204" pitchFamily="34" charset="0"/>
                <a:ea typeface="+mn-ea"/>
                <a:cs typeface="+mn-cs"/>
              </a:rPr>
              <a:t>from leaking into our signal, MEG needs to be housed in a Magnetic Shielded Room (MSR)</a:t>
            </a: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2</a:t>
            </a:fld>
            <a:endParaRPr lang="en-US"/>
          </a:p>
        </p:txBody>
      </p:sp>
    </p:spTree>
    <p:extLst>
      <p:ext uri="{BB962C8B-B14F-4D97-AF65-F5344CB8AC3E}">
        <p14:creationId xmlns:p14="http://schemas.microsoft.com/office/powerpoint/2010/main" val="2748269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u="sng" dirty="0">
                <a:effectLst/>
                <a:latin typeface="Calibri" panose="020F0502020204030204" pitchFamily="34" charset="0"/>
                <a:ea typeface="Calibri" panose="020F0502020204030204" pitchFamily="34" charset="0"/>
                <a:cs typeface="Times New Roman" panose="02020603050405020304" pitchFamily="18" charset="0"/>
              </a:rPr>
              <a:t>The optimal number of OPM sensors required can vary whether we investigate the dipole moment or</a:t>
            </a:r>
            <a:r>
              <a:rPr lang="en-GB" sz="1800" u="none" dirty="0">
                <a:effectLst/>
                <a:latin typeface="Calibri" panose="020F0502020204030204" pitchFamily="34" charset="0"/>
                <a:ea typeface="Calibri" panose="020F0502020204030204" pitchFamily="34" charset="0"/>
                <a:cs typeface="Times New Roman" panose="02020603050405020304" pitchFamily="18" charset="0"/>
              </a:rPr>
              <a:t> </a:t>
            </a:r>
            <a:r>
              <a:rPr lang="en-GB" sz="1800" u="sng" dirty="0">
                <a:effectLst/>
                <a:latin typeface="Calibri" panose="020F0502020204030204" pitchFamily="34" charset="0"/>
                <a:ea typeface="Calibri" panose="020F0502020204030204" pitchFamily="34" charset="0"/>
                <a:cs typeface="Times New Roman" panose="02020603050405020304" pitchFamily="18" charset="0"/>
              </a:rPr>
              <a:t>dipole 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Our study showed that </a:t>
            </a:r>
            <a:r>
              <a:rPr lang="en-GB" sz="1200" dirty="0">
                <a:effectLst/>
                <a:latin typeface="Calibri" panose="020F0502020204030204" pitchFamily="34" charset="0"/>
                <a:cs typeface="Times New Roman" panose="02020603050405020304" pitchFamily="18" charset="0"/>
              </a:rPr>
              <a:t>the estimation of the dipole moment benefits from placing sensors on the peaks of the dipolar pattern and lowering the sensor noise. Hence, getting high number of sensors to average out the sensor noise and the design of OPM arrays with low sensor noise will facilitate cognitive scientists.</a:t>
            </a:r>
          </a:p>
          <a:p>
            <a:endParaRPr lang="en-GB" sz="1200" dirty="0">
              <a:effectLst/>
              <a:latin typeface="Calibri" panose="020F0502020204030204" pitchFamily="34" charset="0"/>
              <a:cs typeface="Times New Roman" panose="02020603050405020304" pitchFamily="18" charset="0"/>
            </a:endParaRPr>
          </a:p>
          <a:p>
            <a:endParaRPr lang="en-GB" sz="12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rgbClr val="000000"/>
                </a:solidFill>
                <a:effectLst/>
                <a:latin typeface="Calibri" panose="020F0502020204030204" pitchFamily="34" charset="0"/>
                <a:ea typeface="+mn-ea"/>
                <a:cs typeface="Times New Roman" panose="02020603050405020304" pitchFamily="18" charset="0"/>
              </a:rPr>
              <a:t>On the other hand </a:t>
            </a:r>
            <a:r>
              <a:rPr lang="en-GB" sz="1200" dirty="0">
                <a:effectLst/>
                <a:latin typeface="Calibri" panose="020F0502020204030204" pitchFamily="34" charset="0"/>
                <a:ea typeface="Calibri" panose="020F0502020204030204" pitchFamily="34" charset="0"/>
                <a:cs typeface="Times New Roman" panose="02020603050405020304" pitchFamily="18" charset="0"/>
              </a:rPr>
              <a:t>the estimation of the dipole position benefits from placing sensors closer to each other. Hence the design of high density OPM systems will facilitate the clinicians working on epilepsy.</a:t>
            </a:r>
          </a:p>
        </p:txBody>
      </p:sp>
      <p:sp>
        <p:nvSpPr>
          <p:cNvPr id="4" name="Slide Number Placeholder 3"/>
          <p:cNvSpPr>
            <a:spLocks noGrp="1"/>
          </p:cNvSpPr>
          <p:nvPr>
            <p:ph type="sldNum" sz="quarter" idx="5"/>
          </p:nvPr>
        </p:nvSpPr>
        <p:spPr/>
        <p:txBody>
          <a:bodyPr/>
          <a:lstStyle/>
          <a:p>
            <a:fld id="{280C60FC-2DF2-46BC-8FDA-C3C05C7F6F07}" type="slidenum">
              <a:rPr lang="en-US" smtClean="0"/>
              <a:t>20</a:t>
            </a:fld>
            <a:endParaRPr lang="en-US"/>
          </a:p>
        </p:txBody>
      </p:sp>
    </p:spTree>
    <p:extLst>
      <p:ext uri="{BB962C8B-B14F-4D97-AF65-F5344CB8AC3E}">
        <p14:creationId xmlns:p14="http://schemas.microsoft.com/office/powerpoint/2010/main" val="2270270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OPMs do not perform well in deeper brain areas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Our study showed that </a:t>
            </a:r>
            <a:r>
              <a:rPr lang="en-GB" sz="1200" u="sng" dirty="0">
                <a:effectLst/>
                <a:latin typeface="Calibri" panose="020F0502020204030204" pitchFamily="34" charset="0"/>
                <a:ea typeface="Calibri" panose="020F0502020204030204" pitchFamily="34" charset="0"/>
                <a:cs typeface="Times New Roman" panose="02020603050405020304" pitchFamily="18" charset="0"/>
              </a:rPr>
              <a:t>for deeper brain areas </a:t>
            </a:r>
            <a:r>
              <a:rPr lang="en-GB" sz="1200" dirty="0">
                <a:effectLst/>
                <a:latin typeface="Calibri" panose="020F0502020204030204" pitchFamily="34" charset="0"/>
                <a:ea typeface="Calibri" panose="020F0502020204030204" pitchFamily="34" charset="0"/>
                <a:cs typeface="Times New Roman" panose="02020603050405020304" pitchFamily="18" charset="0"/>
              </a:rPr>
              <a:t>the estimation of the dipole position and dipole moment benefits from lowering the sensor noise. So the design of </a:t>
            </a:r>
            <a:r>
              <a:rPr lang="en-GB" sz="1200" b="0" kern="1200" baseline="0" dirty="0">
                <a:solidFill>
                  <a:schemeClr val="tx1"/>
                </a:solidFill>
                <a:effectLst/>
                <a:highlight>
                  <a:srgbClr val="FFFFFF"/>
                </a:highlight>
                <a:latin typeface="Calibri" panose="020F0502020204030204" pitchFamily="34" charset="0"/>
                <a:ea typeface="+mn-ea"/>
                <a:cs typeface="Calibri" panose="020F0502020204030204" pitchFamily="34" charset="0"/>
              </a:rPr>
              <a:t>OPM systems with low sensor noise would facilitate research </a:t>
            </a:r>
            <a:r>
              <a:rPr lang="en-GB" sz="1200" dirty="0">
                <a:effectLst/>
                <a:latin typeface="Calibri" panose="020F0502020204030204" pitchFamily="34" charset="0"/>
                <a:ea typeface="Calibri" panose="020F0502020204030204" pitchFamily="34" charset="0"/>
                <a:cs typeface="Times New Roman" panose="02020603050405020304" pitchFamily="18" charset="0"/>
              </a:rPr>
              <a:t>such as detection of hippocampal epileptiform activity that is the goal of our colleagues in the Amsterdam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umc</a:t>
            </a:r>
            <a:r>
              <a:rPr lang="en-GB" sz="1200" dirty="0">
                <a:effectLst/>
                <a:latin typeface="Calibri" panose="020F0502020204030204" pitchFamily="34" charset="0"/>
                <a:ea typeface="Calibri" panose="020F0502020204030204" pitchFamily="34" charset="0"/>
                <a:cs typeface="Times New Roman" panose="02020603050405020304" pitchFamily="18" charset="0"/>
              </a:rPr>
              <a:t> or understanding how the subcortical structures support balance and gait </a:t>
            </a:r>
            <a:r>
              <a:rPr lang="en-GB" dirty="0"/>
              <a:t>as investigated by colleagues in the Radboud </a:t>
            </a:r>
            <a:r>
              <a:rPr lang="en-GB" dirty="0" err="1"/>
              <a:t>umc</a:t>
            </a:r>
            <a:r>
              <a:rPr lang="en-GB" dirty="0"/>
              <a:t>.</a:t>
            </a:r>
          </a:p>
        </p:txBody>
      </p:sp>
      <p:sp>
        <p:nvSpPr>
          <p:cNvPr id="4" name="Slide Number Placeholder 3"/>
          <p:cNvSpPr>
            <a:spLocks noGrp="1"/>
          </p:cNvSpPr>
          <p:nvPr>
            <p:ph type="sldNum" sz="quarter" idx="5"/>
          </p:nvPr>
        </p:nvSpPr>
        <p:spPr/>
        <p:txBody>
          <a:bodyPr/>
          <a:lstStyle/>
          <a:p>
            <a:fld id="{280C60FC-2DF2-46BC-8FDA-C3C05C7F6F07}" type="slidenum">
              <a:rPr lang="en-US" smtClean="0"/>
              <a:t>21</a:t>
            </a:fld>
            <a:endParaRPr lang="en-US"/>
          </a:p>
        </p:txBody>
      </p:sp>
    </p:spTree>
    <p:extLst>
      <p:ext uri="{BB962C8B-B14F-4D97-AF65-F5344CB8AC3E}">
        <p14:creationId xmlns:p14="http://schemas.microsoft.com/office/powerpoint/2010/main" val="2261536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conclusion based</a:t>
            </a:r>
            <a:r>
              <a:rPr lang="en-GB" sz="1200" dirty="0">
                <a:effectLst/>
                <a:latin typeface="Calibri" panose="020F0502020204030204" pitchFamily="34" charset="0"/>
                <a:cs typeface="Calibri" panose="020F0502020204030204" pitchFamily="34" charset="0"/>
              </a:rPr>
              <a:t> on our simulations, </a:t>
            </a:r>
          </a:p>
          <a:p>
            <a:r>
              <a:rPr lang="en-GB" sz="1200" dirty="0">
                <a:effectLst/>
                <a:latin typeface="Calibri" panose="020F0502020204030204" pitchFamily="34" charset="0"/>
                <a:cs typeface="Calibri" panose="020F0502020204030204" pitchFamily="34" charset="0"/>
              </a:rPr>
              <a:t>-</a:t>
            </a:r>
            <a:r>
              <a:rPr lang="en-GB" dirty="0"/>
              <a:t>we set the noise of OPMs 3 times higher than the SQUIDs, </a:t>
            </a:r>
          </a:p>
          <a:p>
            <a:r>
              <a:rPr lang="en-GB" dirty="0"/>
              <a:t>-128 OPMs have equal DMU to 275 SQUIDs and </a:t>
            </a:r>
          </a:p>
          <a:p>
            <a:r>
              <a:rPr lang="en-GB" dirty="0"/>
              <a:t>-112 OPMs have equal DPU to 275 SQUIDs </a:t>
            </a:r>
          </a:p>
          <a:p>
            <a:r>
              <a:rPr lang="en-GB" dirty="0"/>
              <a:t>-These results apply to superficial sources but not for deep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r>
              <a:rPr lang="en-GB" dirty="0"/>
              <a:t>based</a:t>
            </a:r>
            <a:r>
              <a:rPr lang="en-GB" sz="1200" dirty="0">
                <a:effectLst/>
                <a:latin typeface="Calibri" panose="020F0502020204030204" pitchFamily="34" charset="0"/>
                <a:cs typeface="Calibri" panose="020F0502020204030204" pitchFamily="34" charset="0"/>
              </a:rPr>
              <a:t> on our experiment, </a:t>
            </a:r>
          </a:p>
          <a:p>
            <a:r>
              <a:rPr lang="en-GB" sz="1200" dirty="0">
                <a:effectLst/>
                <a:latin typeface="Calibri" panose="020F0502020204030204" pitchFamily="34" charset="0"/>
                <a:cs typeface="Calibri" panose="020F0502020204030204" pitchFamily="34" charset="0"/>
              </a:rPr>
              <a:t>-</a:t>
            </a:r>
            <a:r>
              <a:rPr lang="en-GB" dirty="0"/>
              <a:t>we estimated the noise of OPMs 2 to 3 times higher than the SQUIDs, </a:t>
            </a:r>
          </a:p>
          <a:p>
            <a:r>
              <a:rPr lang="en-GB" dirty="0"/>
              <a:t>-112 to 128 OPMs have equal DMU to 275 SQUIDs and </a:t>
            </a:r>
          </a:p>
          <a:p>
            <a:r>
              <a:rPr lang="en-GB" dirty="0"/>
              <a:t>-96 OPMs have equal DPU to 275 SQUIDs </a:t>
            </a:r>
          </a:p>
          <a:p>
            <a:r>
              <a:rPr lang="en-GB" dirty="0"/>
              <a:t>-These results apply to superficial sources but not for deep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22</a:t>
            </a:fld>
            <a:endParaRPr lang="en-US"/>
          </a:p>
        </p:txBody>
      </p:sp>
    </p:spTree>
    <p:extLst>
      <p:ext uri="{BB962C8B-B14F-4D97-AF65-F5344CB8AC3E}">
        <p14:creationId xmlns:p14="http://schemas.microsoft.com/office/powerpoint/2010/main" val="402909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Our research helped us to better understand the OPMs but also guide our decision about the OPMs as</a:t>
            </a:r>
            <a:r>
              <a:rPr lang="en-GB" dirty="0">
                <a:latin typeface="Calibri" panose="020F0502020204030204" pitchFamily="34" charset="0"/>
                <a:cs typeface="Calibri" panose="020F0502020204030204" pitchFamily="34" charset="0"/>
              </a:rPr>
              <a:t> the next generation of MEG at the Donders Institute.</a:t>
            </a:r>
          </a:p>
          <a:p>
            <a:pPr marL="0" indent="0">
              <a:buFont typeface="Arial" panose="020B0604020202020204" pitchFamily="34" charset="0"/>
              <a:buNone/>
            </a:pPr>
            <a:endParaRPr lang="en-GB"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latin typeface="Calibri" panose="020F0502020204030204" pitchFamily="34" charset="0"/>
                <a:cs typeface="Calibri" panose="020F0502020204030204" pitchFamily="34" charset="0"/>
              </a:rPr>
              <a:t>We showed that around </a:t>
            </a:r>
            <a:r>
              <a:rPr lang="en-GB" sz="1200" dirty="0">
                <a:latin typeface="Calibri" panose="020F0502020204030204" pitchFamily="34" charset="0"/>
                <a:cs typeface="Calibri" panose="020F0502020204030204" pitchFamily="34" charset="0"/>
              </a:rPr>
              <a:t>128 OPMs can outperform the 275-sensor CTF SQUD system. Our OPMs are less noisy than we expected </a:t>
            </a:r>
            <a:r>
              <a:rPr lang="en-GB" sz="1200" u="sng" dirty="0">
                <a:latin typeface="Calibri" panose="020F0502020204030204" pitchFamily="34" charset="0"/>
                <a:cs typeface="Calibri" panose="020F0502020204030204" pitchFamily="34" charset="0"/>
              </a:rPr>
              <a:t>but</a:t>
            </a:r>
            <a:r>
              <a:rPr lang="en-GB" sz="1200" dirty="0">
                <a:latin typeface="Calibri" panose="020F0502020204030204" pitchFamily="34" charset="0"/>
                <a:cs typeface="Calibri" panose="020F0502020204030204" pitchFamily="34" charset="0"/>
              </a:rPr>
              <a:t> remain noisy for deeper structures. Therefore, imaging of deeper brain structures is still challenging.</a:t>
            </a:r>
          </a:p>
          <a:p>
            <a:pPr marL="0" indent="0">
              <a:buFont typeface="Arial" panose="020B0604020202020204" pitchFamily="34" charset="0"/>
              <a:buNone/>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u="sng" dirty="0">
                <a:latin typeface="Calibri" panose="020F0502020204030204" pitchFamily="34" charset="0"/>
                <a:cs typeface="Calibri" panose="020F0502020204030204" pitchFamily="34" charset="0"/>
              </a:rPr>
              <a:t>With our OPM helmet </a:t>
            </a:r>
            <a:r>
              <a:rPr lang="en-GB" sz="1200" dirty="0">
                <a:latin typeface="Calibri" panose="020F0502020204030204" pitchFamily="34" charset="0"/>
                <a:cs typeface="Calibri" panose="020F0502020204030204" pitchFamily="34" charset="0"/>
              </a:rPr>
              <a:t>mounted on a wooden plate, our OPM sensors can operate in our magnetic shielded room without additional shielding such as nulling coils </a:t>
            </a:r>
            <a:r>
              <a:rPr lang="en-GB" sz="1800" dirty="0">
                <a:effectLst/>
                <a:latin typeface="Calibri" panose="020F0502020204030204" pitchFamily="34" charset="0"/>
                <a:ea typeface="Calibri" panose="020F0502020204030204" pitchFamily="34" charset="0"/>
                <a:cs typeface="Times New Roman" panose="02020603050405020304" pitchFamily="18" charset="0"/>
              </a:rPr>
              <a:t>for static or dynamic noise cancellation.</a:t>
            </a:r>
            <a:endParaRPr lang="en-GB"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Even though in this thesis we compare the OPM and SQUID systems, we should also consider that the </a:t>
            </a:r>
            <a:r>
              <a:rPr lang="en-GB" sz="1200" dirty="0">
                <a:latin typeface="Calibri" panose="020F0502020204030204" pitchFamily="34" charset="0"/>
                <a:cs typeface="Calibri" panose="020F0502020204030204" pitchFamily="34" charset="0"/>
              </a:rPr>
              <a:t>OPM system will allow for new experiments that are not possible with the SQUID system. So instead of the OPMs replacing the SQUIDs we can use both systems . For example: </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We can use the OPMs to image the brain </a:t>
            </a:r>
            <a:r>
              <a:rPr lang="en-GB" sz="1800" dirty="0">
                <a:effectLst/>
                <a:latin typeface="Calibri" panose="020F0502020204030204" pitchFamily="34" charset="0"/>
                <a:ea typeface="Calibri" panose="020F0502020204030204" pitchFamily="34" charset="0"/>
                <a:cs typeface="Times New Roman" panose="02020603050405020304" pitchFamily="18" charset="0"/>
              </a:rPr>
              <a:t>of individuals who have smaller head sizes and might have difficulty sitting still</a:t>
            </a:r>
            <a:r>
              <a:rPr lang="en-GB" dirty="0"/>
              <a:t>. </a:t>
            </a:r>
            <a:r>
              <a:rPr lang="en-GB" sz="1200" dirty="0">
                <a:effectLst/>
                <a:latin typeface="Calibri" panose="020F0502020204030204" pitchFamily="34" charset="0"/>
                <a:cs typeface="Times New Roman" panose="02020603050405020304" pitchFamily="18" charset="0"/>
              </a:rPr>
              <a:t>F</a:t>
            </a:r>
            <a:r>
              <a:rPr lang="en-GB" sz="1200" dirty="0">
                <a:effectLst/>
                <a:latin typeface="Calibri" panose="020F0502020204030204" pitchFamily="34" charset="0"/>
                <a:ea typeface="Calibri" panose="020F0502020204030204" pitchFamily="34" charset="0"/>
                <a:cs typeface="Times New Roman" panose="02020603050405020304" pitchFamily="18" charset="0"/>
              </a:rPr>
              <a:t>or example </a:t>
            </a:r>
            <a:r>
              <a:rPr lang="en-GB" dirty="0" err="1"/>
              <a:t>Marleyne</a:t>
            </a:r>
            <a:r>
              <a:rPr lang="en-GB" dirty="0"/>
              <a:t> and Robert have </a:t>
            </a:r>
            <a:r>
              <a:rPr lang="en-GB" u="sng" dirty="0"/>
              <a:t>already started a project </a:t>
            </a:r>
            <a:r>
              <a:rPr lang="en-GB" dirty="0"/>
              <a:t>on imaging the brain of babies</a:t>
            </a:r>
          </a:p>
          <a:p>
            <a:pPr marL="171450" indent="-171450">
              <a:buFont typeface="Arial" panose="020B0604020202020204" pitchFamily="34" charset="0"/>
              <a:buChar char="•"/>
            </a:pPr>
            <a:r>
              <a:rPr lang="en-GB" dirty="0"/>
              <a:t>We can use the OPMs to experiments that </a:t>
            </a:r>
            <a:r>
              <a:rPr lang="en-GB" sz="1800" dirty="0">
                <a:effectLst/>
                <a:latin typeface="Calibri" panose="020F0502020204030204" pitchFamily="34" charset="0"/>
                <a:ea typeface="Calibri" panose="020F0502020204030204" pitchFamily="34" charset="0"/>
                <a:cs typeface="Times New Roman" panose="02020603050405020304" pitchFamily="18" charset="0"/>
              </a:rPr>
              <a:t>involve movement, for example here you can see a participant drinking tea</a:t>
            </a:r>
          </a:p>
          <a:p>
            <a:pPr marL="171450" indent="-171450">
              <a:buFont typeface="Arial" panose="020B0604020202020204" pitchFamily="34" charset="0"/>
              <a:buChar char="•"/>
            </a:pPr>
            <a:r>
              <a:rPr lang="en-GB" sz="1800" dirty="0">
                <a:effectLst/>
                <a:latin typeface="Calibri" panose="020F0502020204030204" pitchFamily="34" charset="0"/>
                <a:cs typeface="Times New Roman" panose="02020603050405020304" pitchFamily="18" charset="0"/>
              </a:rPr>
              <a:t>Or we can use the OPMs in </a:t>
            </a:r>
            <a:r>
              <a:rPr lang="en-GB" sz="1800" dirty="0" err="1">
                <a:effectLst/>
                <a:latin typeface="Calibri" panose="020F0502020204030204" pitchFamily="34" charset="0"/>
                <a:cs typeface="Times New Roman" panose="02020603050405020304" pitchFamily="18" charset="0"/>
              </a:rPr>
              <a:t>hyperscanning</a:t>
            </a:r>
            <a:r>
              <a:rPr lang="en-GB" sz="1800" dirty="0">
                <a:effectLst/>
                <a:latin typeface="Calibri" panose="020F0502020204030204" pitchFamily="34" charset="0"/>
                <a:cs typeface="Times New Roman" panose="02020603050405020304" pitchFamily="18" charset="0"/>
              </a:rPr>
              <a:t> experiments, where we have the flexibility to place some OPMs to one participant and some on the other. For example, </a:t>
            </a:r>
            <a:r>
              <a:rPr lang="en-GB" sz="1800" u="sng" dirty="0">
                <a:effectLst/>
                <a:latin typeface="Calibri" panose="020F0502020204030204" pitchFamily="34" charset="0"/>
                <a:cs typeface="Times New Roman" panose="02020603050405020304" pitchFamily="18" charset="0"/>
              </a:rPr>
              <a:t>Ivan Toni has already acquired a grant to study </a:t>
            </a:r>
            <a:r>
              <a:rPr lang="en-GB" sz="1800" dirty="0">
                <a:effectLst/>
                <a:latin typeface="Calibri" panose="020F0502020204030204" pitchFamily="34" charset="0"/>
                <a:cs typeface="Times New Roman" panose="02020603050405020304" pitchFamily="18" charset="0"/>
              </a:rPr>
              <a:t>social interaction with OPMs.</a:t>
            </a:r>
          </a:p>
        </p:txBody>
      </p:sp>
      <p:sp>
        <p:nvSpPr>
          <p:cNvPr id="4" name="Slide Number Placeholder 3"/>
          <p:cNvSpPr>
            <a:spLocks noGrp="1"/>
          </p:cNvSpPr>
          <p:nvPr>
            <p:ph type="sldNum" sz="quarter" idx="5"/>
          </p:nvPr>
        </p:nvSpPr>
        <p:spPr/>
        <p:txBody>
          <a:bodyPr/>
          <a:lstStyle/>
          <a:p>
            <a:fld id="{280C60FC-2DF2-46BC-8FDA-C3C05C7F6F07}" type="slidenum">
              <a:rPr lang="en-US" smtClean="0"/>
              <a:t>23</a:t>
            </a:fld>
            <a:endParaRPr lang="en-US"/>
          </a:p>
        </p:txBody>
      </p:sp>
    </p:spTree>
    <p:extLst>
      <p:ext uri="{BB962C8B-B14F-4D97-AF65-F5344CB8AC3E}">
        <p14:creationId xmlns:p14="http://schemas.microsoft.com/office/powerpoint/2010/main" val="58116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u="sng" dirty="0"/>
              <a:t>So far </a:t>
            </a:r>
            <a:r>
              <a:rPr lang="en-GB" u="sng" dirty="0">
                <a:latin typeface="Calibri" panose="020F0502020204030204" pitchFamily="34" charset="0"/>
                <a:cs typeface="Calibri" panose="020F0502020204030204" pitchFamily="34" charset="0"/>
              </a:rPr>
              <a:t>the only MEG system that was </a:t>
            </a:r>
            <a:r>
              <a:rPr lang="en-GB" dirty="0">
                <a:latin typeface="Calibri" panose="020F0502020204030204" pitchFamily="34" charset="0"/>
                <a:cs typeface="Calibri" panose="020F0502020204030204" pitchFamily="34" charset="0"/>
              </a:rPr>
              <a:t>sensitive enough to pick the brain’s magnetic fields were the </a:t>
            </a:r>
            <a:r>
              <a:rPr lang="nl-NL" dirty="0">
                <a:latin typeface="Calibri" panose="020F0502020204030204" pitchFamily="34" charset="0"/>
                <a:cs typeface="Calibri" panose="020F0502020204030204" pitchFamily="34" charset="0"/>
              </a:rPr>
              <a:t>SQUIDs.</a:t>
            </a:r>
            <a:r>
              <a:rPr lang="en-GB"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Calibri" panose="020F0502020204030204" pitchFamily="34" charset="0"/>
                <a:cs typeface="Calibri" panose="020F0502020204030204" pitchFamily="34" charset="0"/>
              </a:rPr>
              <a:t>SQUIDs require cooling close </a:t>
            </a:r>
            <a:r>
              <a:rPr lang="en-GB" sz="1800" dirty="0">
                <a:effectLst/>
                <a:latin typeface="Calibri" panose="020F0502020204030204" pitchFamily="34" charset="0"/>
                <a:ea typeface="Calibri" panose="020F0502020204030204" pitchFamily="34" charset="0"/>
              </a:rPr>
              <a:t>to 0 K which is done with liquid helium</a:t>
            </a:r>
            <a:r>
              <a:rPr lang="en-GB" sz="1800" dirty="0">
                <a:effectLst/>
                <a:latin typeface="Calibri" panose="020F0502020204030204" pitchFamily="34" charset="0"/>
                <a:ea typeface="Calibri" panose="020F0502020204030204" pitchFamily="34" charset="0"/>
                <a:cs typeface="+mn-cs"/>
              </a:rPr>
              <a:t>. However, liquid helium resources are limited and expensive. For this reason, </a:t>
            </a:r>
            <a:r>
              <a:rPr lang="en-GB" sz="1800" dirty="0" err="1">
                <a:effectLst/>
                <a:latin typeface="Calibri" panose="020F0502020204030204" pitchFamily="34" charset="0"/>
                <a:ea typeface="Calibri" panose="020F0502020204030204" pitchFamily="34" charset="0"/>
                <a:cs typeface="+mn-cs"/>
              </a:rPr>
              <a:t>neuroscientific’s</a:t>
            </a:r>
            <a:r>
              <a:rPr lang="en-GB" sz="1800" dirty="0">
                <a:effectLst/>
                <a:latin typeface="Calibri" panose="020F0502020204030204" pitchFamily="34" charset="0"/>
                <a:ea typeface="Calibri" panose="020F0502020204030204" pitchFamily="34" charset="0"/>
                <a:cs typeface="+mn-cs"/>
              </a:rPr>
              <a:t> community’s attention has been shifted to a new MEG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280C60FC-2DF2-46BC-8FDA-C3C05C7F6F07}" type="slidenum">
              <a:rPr lang="en-US" smtClean="0"/>
              <a:t>3</a:t>
            </a:fld>
            <a:endParaRPr lang="en-US"/>
          </a:p>
        </p:txBody>
      </p:sp>
    </p:spTree>
    <p:extLst>
      <p:ext uri="{BB962C8B-B14F-4D97-AF65-F5344CB8AC3E}">
        <p14:creationId xmlns:p14="http://schemas.microsoft.com/office/powerpoint/2010/main" val="1614174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latin typeface="Calibri" panose="020F0502020204030204" pitchFamily="34" charset="0"/>
                <a:cs typeface="Calibri" panose="020F0502020204030204" pitchFamily="34" charset="0"/>
              </a:rPr>
              <a:t>The Optically-Pumped Magnetometers (OPMs)</a:t>
            </a:r>
            <a:r>
              <a:rPr lang="en-GB"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OPMs come as separate sensors </a:t>
            </a:r>
            <a:r>
              <a:rPr lang="en-GB" u="sng" dirty="0"/>
              <a:t>about</a:t>
            </a:r>
            <a:r>
              <a:rPr lang="en-GB" dirty="0"/>
              <a:t> the size of a sugar cube and can be placed in a helmet to allow whole head coverage.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highlight>
                <a:srgbClr val="00FFFF"/>
              </a:highligh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4</a:t>
            </a:fld>
            <a:endParaRPr lang="en-US"/>
          </a:p>
        </p:txBody>
      </p:sp>
    </p:spTree>
    <p:extLst>
      <p:ext uri="{BB962C8B-B14F-4D97-AF65-F5344CB8AC3E}">
        <p14:creationId xmlns:p14="http://schemas.microsoft.com/office/powerpoint/2010/main" val="2519444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main advantage of OPMs is that they do not require liquid helium. As a result, they can be placed closer to the scalp, they </a:t>
            </a:r>
            <a:r>
              <a:rPr lang="en-US" sz="1800" dirty="0">
                <a:effectLst/>
                <a:latin typeface="Calibri" panose="020F0502020204030204" pitchFamily="34" charset="0"/>
                <a:ea typeface="Calibri" panose="020F0502020204030204" pitchFamily="34" charset="0"/>
              </a:rPr>
              <a:t>can placed in adjustable 3D helmets </a:t>
            </a:r>
            <a:r>
              <a:rPr lang="en-US" sz="1800" u="sng" dirty="0">
                <a:effectLst/>
                <a:latin typeface="Calibri" panose="020F0502020204030204" pitchFamily="34" charset="0"/>
                <a:ea typeface="Calibri" panose="020F0502020204030204" pitchFamily="34" charset="0"/>
              </a:rPr>
              <a:t>suitable for adults, children and babies </a:t>
            </a:r>
            <a:r>
              <a:rPr lang="en-US" sz="1800" dirty="0">
                <a:effectLst/>
                <a:latin typeface="Calibri" panose="020F0502020204030204" pitchFamily="34" charset="0"/>
                <a:ea typeface="Calibri" panose="020F0502020204030204" pitchFamily="34" charset="0"/>
              </a:rPr>
              <a:t>and can allow participant’s movement</a:t>
            </a:r>
            <a:r>
              <a:rPr lang="en-US" sz="1800" dirty="0">
                <a:effectLst/>
                <a:highlight>
                  <a:srgbClr val="00FFFF"/>
                </a:highlight>
                <a:latin typeface="Calibri" panose="020F0502020204030204" pitchFamily="34" charset="0"/>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highlight>
                <a:srgbClr val="00FFFF"/>
              </a:highligh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00FFFF"/>
                </a:highlight>
                <a:latin typeface="Calibri" panose="020F0502020204030204" pitchFamily="34" charset="0"/>
                <a:ea typeface="Calibri" panose="020F0502020204030204" pitchFamily="34" charset="0"/>
              </a:rPr>
              <a:t>However, </a:t>
            </a:r>
            <a:r>
              <a:rPr lang="en-GB" sz="1800" u="sng" dirty="0">
                <a:effectLst/>
                <a:latin typeface="Calibri" panose="020F0502020204030204" pitchFamily="34" charset="0"/>
                <a:ea typeface="Calibri" panose="020F0502020204030204" pitchFamily="34" charset="0"/>
              </a:rPr>
              <a:t>individual</a:t>
            </a:r>
            <a:r>
              <a:rPr lang="en-GB" sz="1800" dirty="0">
                <a:effectLst/>
                <a:latin typeface="Calibri" panose="020F0502020204030204" pitchFamily="34" charset="0"/>
                <a:ea typeface="Calibri" panose="020F0502020204030204" pitchFamily="34" charset="0"/>
              </a:rPr>
              <a:t> OPMs exhibit higher sensor noise compared to </a:t>
            </a:r>
            <a:r>
              <a:rPr lang="en-GB" sz="1800" u="sng" dirty="0">
                <a:effectLst/>
                <a:latin typeface="Calibri" panose="020F0502020204030204" pitchFamily="34" charset="0"/>
                <a:ea typeface="Calibri" panose="020F0502020204030204" pitchFamily="34" charset="0"/>
              </a:rPr>
              <a:t>individual</a:t>
            </a:r>
            <a:r>
              <a:rPr lang="en-GB" sz="1800" dirty="0">
                <a:effectLst/>
                <a:latin typeface="Calibri" panose="020F0502020204030204" pitchFamily="34" charset="0"/>
                <a:ea typeface="Calibri" panose="020F0502020204030204" pitchFamily="34" charset="0"/>
              </a:rPr>
              <a:t> SQUIDs.</a:t>
            </a:r>
            <a:endParaRPr lang="en-US" sz="1800" dirty="0">
              <a:effectLst/>
              <a:highlight>
                <a:srgbClr val="00FFFF"/>
              </a:highligh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highlight>
                <a:srgbClr val="00FFFF"/>
              </a:highligh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highlight>
                  <a:srgbClr val="00FFFF"/>
                </a:highlight>
                <a:latin typeface="Calibri" panose="020F0502020204030204" pitchFamily="34" charset="0"/>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highlight>
                <a:srgbClr val="00FFFF"/>
              </a:highlight>
              <a:latin typeface="Calibri" panose="020F050202020403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5</a:t>
            </a:fld>
            <a:endParaRPr lang="en-US"/>
          </a:p>
        </p:txBody>
      </p:sp>
    </p:spTree>
    <p:extLst>
      <p:ext uri="{BB962C8B-B14F-4D97-AF65-F5344CB8AC3E}">
        <p14:creationId xmlns:p14="http://schemas.microsoft.com/office/powerpoint/2010/main" val="2190972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year at the Donders Institute we acquired an OPM system which comprises of sensors and a helmet. </a:t>
            </a:r>
          </a:p>
          <a:p>
            <a:endParaRPr lang="en-GB" dirty="0"/>
          </a:p>
          <a:p>
            <a:r>
              <a:rPr lang="en-GB" dirty="0"/>
              <a:t>The OPM system is placed in the same magnetic shielded room as our current CTF SQUID system.</a:t>
            </a:r>
          </a:p>
          <a:p>
            <a:endParaRPr lang="en-GB" dirty="0"/>
          </a:p>
          <a:p>
            <a:r>
              <a:rPr lang="en-GB" dirty="0"/>
              <a:t>Movements of the helmet come with large artifacts so we decided to mount the helmet on a wooden plate. So, in this research study we do not allow subject head movement. </a:t>
            </a:r>
          </a:p>
          <a:p>
            <a:endParaRPr lang="en-GB" dirty="0"/>
          </a:p>
          <a:p>
            <a:r>
              <a:rPr lang="en-GB" dirty="0"/>
              <a:t>The helmet has a total of 144 slots and the sensors can easily slide in and out of them until they touch the participant’s head.</a:t>
            </a:r>
          </a:p>
          <a:p>
            <a:endParaRPr lang="en-GB" dirty="0"/>
          </a:p>
          <a:p>
            <a:r>
              <a:rPr lang="en-GB" dirty="0"/>
              <a:t>At first, we decided to do a small investment by acquiring 32 OPM sensors. In the future we plan to acquire more sensors, but how many more? This study </a:t>
            </a:r>
            <a:r>
              <a:rPr lang="en-GB" b="1" u="sng" dirty="0"/>
              <a:t>aims to </a:t>
            </a:r>
            <a:r>
              <a:rPr lang="en-GB" dirty="0"/>
              <a:t>answer that question. More specifically:</a:t>
            </a:r>
          </a:p>
          <a:p>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6</a:t>
            </a:fld>
            <a:endParaRPr lang="en-US"/>
          </a:p>
        </p:txBody>
      </p:sp>
    </p:spTree>
    <p:extLst>
      <p:ext uri="{BB962C8B-B14F-4D97-AF65-F5344CB8AC3E}">
        <p14:creationId xmlns:p14="http://schemas.microsoft.com/office/powerpoint/2010/main" val="3483241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latin typeface="Calibri" panose="020F0502020204030204" pitchFamily="34" charset="0"/>
                <a:ea typeface="Calibri" panose="020F0502020204030204" pitchFamily="34" charset="0"/>
              </a:rPr>
              <a:t>We aim to answer the research question: H</a:t>
            </a:r>
            <a:r>
              <a:rPr lang="en-GB" sz="1800" dirty="0">
                <a:effectLst/>
                <a:latin typeface="Calibri" panose="020F0502020204030204" pitchFamily="34" charset="0"/>
                <a:ea typeface="Calibri" panose="020F0502020204030204" pitchFamily="34" charset="0"/>
              </a:rPr>
              <a:t>ow many OPMs do we need to outperform the 275-sensor </a:t>
            </a:r>
            <a:r>
              <a:rPr lang="en-GB" sz="1800" dirty="0">
                <a:latin typeface="Calibri" panose="020F0502020204030204" pitchFamily="34" charset="0"/>
                <a:ea typeface="Calibri" panose="020F0502020204030204" pitchFamily="34" charset="0"/>
              </a:rPr>
              <a:t>CTF SQUID system</a:t>
            </a:r>
            <a:r>
              <a:rPr lang="en-GB" sz="1800" dirty="0">
                <a:effectLst/>
                <a:latin typeface="Calibri" panose="020F0502020204030204" pitchFamily="34" charset="0"/>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rPr>
              <a:t>To answer this research question we will perform a s</a:t>
            </a:r>
            <a:r>
              <a:rPr lang="en-GB" dirty="0"/>
              <a:t>ource-level MEG analysis using dipole-fitting. Dipole fitting comprises of two parameters: </a:t>
            </a:r>
            <a:r>
              <a:rPr lang="en-GB" dirty="0">
                <a:latin typeface="Calibri" panose="020F0502020204030204" pitchFamily="34" charset="0"/>
                <a:cs typeface="Calibri" panose="020F0502020204030204" pitchFamily="34" charset="0"/>
              </a:rPr>
              <a:t>Dipole moment and dipole 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rPr>
              <a:t>We compare OPM and SQUID based on the source reconstruction accuracy, which is quantified with the DMU and DPU.</a:t>
            </a:r>
            <a:endParaRPr lang="en-GB" dirty="0"/>
          </a:p>
          <a:p>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7</a:t>
            </a:fld>
            <a:endParaRPr lang="en-US"/>
          </a:p>
        </p:txBody>
      </p:sp>
    </p:spTree>
    <p:extLst>
      <p:ext uri="{BB962C8B-B14F-4D97-AF65-F5344CB8AC3E}">
        <p14:creationId xmlns:p14="http://schemas.microsoft.com/office/powerpoint/2010/main" val="1764790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rPr>
              <a:t>DMU quantifies how accurately we estimate the neural activity strength. DMU </a:t>
            </a:r>
            <a:r>
              <a:rPr lang="en-GB" dirty="0"/>
              <a:t>is important for cognitive scientists since they aim to design experiments that manipulate this strength of the neural activity with different experimental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 example is the N400 experiment that relates to the semantic processing. </a:t>
            </a:r>
            <a:r>
              <a:rPr lang="en-GB" b="0" i="0" dirty="0">
                <a:solidFill>
                  <a:srgbClr val="0D0D0D"/>
                </a:solidFill>
                <a:effectLst/>
                <a:latin typeface="Söhne"/>
              </a:rPr>
              <a:t>In this graph the DMU</a:t>
            </a:r>
            <a:r>
              <a:rPr lang="en-GB" dirty="0">
                <a:latin typeface="Calibri" panose="020F0502020204030204" pitchFamily="34" charset="0"/>
                <a:cs typeface="Calibri" panose="020F0502020204030204" pitchFamily="34" charset="0"/>
              </a:rPr>
              <a:t> is proportional to the shaded areas. </a:t>
            </a:r>
            <a:r>
              <a:rPr lang="en-GB" b="0" i="0" dirty="0">
                <a:solidFill>
                  <a:srgbClr val="0D0D0D"/>
                </a:solidFill>
                <a:effectLst/>
                <a:latin typeface="Söhne"/>
                <a:cs typeface="Calibri" panose="020F0502020204030204" pitchFamily="34" charset="0"/>
              </a:rPr>
              <a:t>The thinner the shaded areas</a:t>
            </a:r>
            <a:r>
              <a:rPr lang="en-GB" sz="1200" dirty="0">
                <a:effectLst/>
                <a:latin typeface="Calibri" panose="020F0502020204030204" pitchFamily="34" charset="0"/>
                <a:ea typeface="Calibri" panose="020F0502020204030204" pitchFamily="34" charset="0"/>
              </a:rPr>
              <a:t>, the lower the MDU and </a:t>
            </a:r>
            <a:r>
              <a:rPr lang="en-GB" sz="1200" u="sng" dirty="0">
                <a:effectLst/>
                <a:latin typeface="Calibri" panose="020F0502020204030204" pitchFamily="34" charset="0"/>
                <a:ea typeface="Calibri" panose="020F0502020204030204" pitchFamily="34" charset="0"/>
              </a:rPr>
              <a:t>the better </a:t>
            </a:r>
            <a:r>
              <a:rPr lang="en-GB" sz="1200" dirty="0">
                <a:effectLst/>
                <a:latin typeface="Calibri" panose="020F0502020204030204" pitchFamily="34" charset="0"/>
                <a:ea typeface="Calibri" panose="020F0502020204030204" pitchFamily="34" charset="0"/>
              </a:rPr>
              <a:t>we can differentiate the two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rPr>
              <a:t>That means that an MEG system with low </a:t>
            </a:r>
            <a:r>
              <a:rPr lang="en-GB" sz="1200" dirty="0">
                <a:effectLst/>
                <a:latin typeface="Calibri" panose="020F0502020204030204" pitchFamily="34" charset="0"/>
                <a:ea typeface="Calibri" panose="020F0502020204030204" pitchFamily="34" charset="0"/>
                <a:cs typeface="Calibri" panose="020F0502020204030204" pitchFamily="34" charset="0"/>
              </a:rPr>
              <a:t>DMU </a:t>
            </a:r>
            <a:r>
              <a:rPr lang="en-GB" sz="1800" u="sng" dirty="0">
                <a:effectLst/>
                <a:latin typeface="Calibri" panose="020F0502020204030204" pitchFamily="34" charset="0"/>
                <a:ea typeface="Calibri" panose="020F0502020204030204" pitchFamily="34" charset="0"/>
              </a:rPr>
              <a:t>increases statistical sensitivity (= statistical power)</a:t>
            </a:r>
            <a:r>
              <a:rPr lang="en-GB" sz="1800" dirty="0">
                <a:effectLst/>
                <a:latin typeface="Calibri" panose="020F0502020204030204" pitchFamily="34" charset="0"/>
                <a:ea typeface="Calibri" panose="020F0502020204030204" pitchFamily="34" charset="0"/>
              </a:rPr>
              <a:t>, which allows to design experiments with less trials and/or add more conditions</a:t>
            </a:r>
            <a:r>
              <a:rPr lang="en-GB" sz="1200" dirty="0">
                <a:effectLst/>
                <a:latin typeface="Calibri" panose="020F0502020204030204" pitchFamily="34" charset="0"/>
                <a:ea typeface="Calibri" panose="020F0502020204030204" pitchFamily="34" charset="0"/>
                <a:cs typeface="Calibri" panose="020F0502020204030204" pitchFamily="34" charset="0"/>
              </a:rPr>
              <a:t>.</a:t>
            </a:r>
            <a:endParaRPr lang="en-GB"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280C60FC-2DF2-46BC-8FDA-C3C05C7F6F07}" type="slidenum">
              <a:rPr lang="en-US" smtClean="0"/>
              <a:t>8</a:t>
            </a:fld>
            <a:endParaRPr lang="en-US"/>
          </a:p>
        </p:txBody>
      </p:sp>
    </p:spTree>
    <p:extLst>
      <p:ext uri="{BB962C8B-B14F-4D97-AF65-F5344CB8AC3E}">
        <p14:creationId xmlns:p14="http://schemas.microsoft.com/office/powerpoint/2010/main" val="2112202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rPr>
              <a:t>DPU quantifies how accurately we estimate the neural activity position.</a:t>
            </a:r>
          </a:p>
          <a:p>
            <a:endParaRPr lang="en-GB" sz="1800" dirty="0">
              <a:effectLst/>
              <a:latin typeface="Calibri" panose="020F0502020204030204" pitchFamily="34" charset="0"/>
              <a:ea typeface="Calibri" panose="020F0502020204030204" pitchFamily="34" charset="0"/>
            </a:endParaRPr>
          </a:p>
          <a:p>
            <a:r>
              <a:rPr lang="en-GB" sz="1800" dirty="0">
                <a:effectLst/>
                <a:latin typeface="Calibri" panose="020F0502020204030204" pitchFamily="34" charset="0"/>
                <a:ea typeface="Calibri" panose="020F0502020204030204" pitchFamily="34" charset="0"/>
              </a:rPr>
              <a:t>DPU is important for clinicians working with epileptic patients. For example, a MEG system with low DPU allows to localise with greater accuracy the brain area causing the seizures.</a:t>
            </a:r>
            <a:endParaRPr lang="en-GB" dirty="0"/>
          </a:p>
        </p:txBody>
      </p:sp>
      <p:sp>
        <p:nvSpPr>
          <p:cNvPr id="4" name="Slide Number Placeholder 3"/>
          <p:cNvSpPr>
            <a:spLocks noGrp="1"/>
          </p:cNvSpPr>
          <p:nvPr>
            <p:ph type="sldNum" sz="quarter" idx="5"/>
          </p:nvPr>
        </p:nvSpPr>
        <p:spPr/>
        <p:txBody>
          <a:bodyPr/>
          <a:lstStyle/>
          <a:p>
            <a:fld id="{280C60FC-2DF2-46BC-8FDA-C3C05C7F6F07}" type="slidenum">
              <a:rPr lang="en-US" smtClean="0"/>
              <a:t>9</a:t>
            </a:fld>
            <a:endParaRPr lang="en-US"/>
          </a:p>
        </p:txBody>
      </p:sp>
    </p:spTree>
    <p:extLst>
      <p:ext uri="{BB962C8B-B14F-4D97-AF65-F5344CB8AC3E}">
        <p14:creationId xmlns:p14="http://schemas.microsoft.com/office/powerpoint/2010/main" val="3828968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onders-TITLE">
    <p:spTree>
      <p:nvGrpSpPr>
        <p:cNvPr id="1" name=""/>
        <p:cNvGrpSpPr/>
        <p:nvPr/>
      </p:nvGrpSpPr>
      <p:grpSpPr>
        <a:xfrm>
          <a:off x="0" y="0"/>
          <a:ext cx="0" cy="0"/>
          <a:chOff x="0" y="0"/>
          <a:chExt cx="0" cy="0"/>
        </a:xfrm>
      </p:grpSpPr>
      <p:pic>
        <p:nvPicPr>
          <p:cNvPr id="4" name="Afbeelding 3"/>
          <p:cNvPicPr/>
          <p:nvPr/>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12" name="Titel 11"/>
          <p:cNvSpPr>
            <a:spLocks noGrp="1"/>
          </p:cNvSpPr>
          <p:nvPr>
            <p:ph type="title" hasCustomPrompt="1"/>
          </p:nvPr>
        </p:nvSpPr>
        <p:spPr>
          <a:xfrm>
            <a:off x="2250000" y="960000"/>
            <a:ext cx="6120000" cy="3720000"/>
          </a:xfrm>
          <a:prstGeom prst="rect">
            <a:avLst/>
          </a:prstGeom>
        </p:spPr>
        <p:txBody>
          <a:bodyPr vert="horz" lIns="0" tIns="0" rIns="0" bIns="0" anchor="b" anchorCtr="0"/>
          <a:lstStyle>
            <a:lvl1pPr algn="l">
              <a:lnSpc>
                <a:spcPts val="3600"/>
              </a:lnSpc>
              <a:defRPr sz="3200">
                <a:latin typeface="Times New Roman"/>
                <a:cs typeface="Times New Roman"/>
              </a:defRPr>
            </a:lvl1pPr>
          </a:lstStyle>
          <a:p>
            <a:r>
              <a:rPr lang="en-GB" dirty="0"/>
              <a:t>Title of </a:t>
            </a:r>
            <a:r>
              <a:rPr lang="en-GB" noProof="0" dirty="0"/>
              <a:t>the</a:t>
            </a:r>
            <a:r>
              <a:rPr lang="en-GB" dirty="0"/>
              <a:t> presentation</a:t>
            </a:r>
          </a:p>
        </p:txBody>
      </p:sp>
      <p:sp>
        <p:nvSpPr>
          <p:cNvPr id="13" name="Tijdelijke aanduiding voor tekst 17"/>
          <p:cNvSpPr>
            <a:spLocks noGrp="1"/>
          </p:cNvSpPr>
          <p:nvPr>
            <p:ph type="body" sz="quarter" idx="12" hasCustomPrompt="1"/>
          </p:nvPr>
        </p:nvSpPr>
        <p:spPr>
          <a:xfrm>
            <a:off x="2249999" y="4680003"/>
            <a:ext cx="6102001" cy="323165"/>
          </a:xfrm>
          <a:prstGeom prst="rect">
            <a:avLst/>
          </a:prstGeom>
        </p:spPr>
        <p:txBody>
          <a:bodyPr wrap="square" lIns="0" tIns="0" rIns="0" bIns="0" anchor="t" anchorCtr="0">
            <a:spAutoFit/>
          </a:bodyPr>
          <a:lstStyle>
            <a:lvl1pPr marL="0" indent="0">
              <a:buNone/>
              <a:defRPr sz="2100" baseline="0">
                <a:solidFill>
                  <a:schemeClr val="tx2"/>
                </a:solidFill>
                <a:latin typeface="Times New Roman"/>
                <a:cs typeface="Times New Roman"/>
              </a:defRPr>
            </a:lvl1pPr>
          </a:lstStyle>
          <a:p>
            <a:pPr lvl="0"/>
            <a:r>
              <a:rPr lang="en-GB" dirty="0"/>
              <a:t>Author name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onders-TEXT">
    <p:spTree>
      <p:nvGrpSpPr>
        <p:cNvPr id="1" name=""/>
        <p:cNvGrpSpPr/>
        <p:nvPr/>
      </p:nvGrpSpPr>
      <p:grpSpPr>
        <a:xfrm>
          <a:off x="0" y="0"/>
          <a:ext cx="0" cy="0"/>
          <a:chOff x="0" y="0"/>
          <a:chExt cx="0" cy="0"/>
        </a:xfrm>
      </p:grpSpPr>
      <p:pic>
        <p:nvPicPr>
          <p:cNvPr id="8" name="Afbeelding 7"/>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10" name="Tijdelijke aanduiding voor tekst 17"/>
          <p:cNvSpPr>
            <a:spLocks noGrp="1"/>
          </p:cNvSpPr>
          <p:nvPr>
            <p:ph type="body" sz="quarter" idx="16" hasCustomPrompt="1"/>
          </p:nvPr>
        </p:nvSpPr>
        <p:spPr>
          <a:xfrm>
            <a:off x="900000" y="1440003"/>
            <a:ext cx="7560000" cy="246221"/>
          </a:xfrm>
          <a:prstGeom prst="rect">
            <a:avLst/>
          </a:prstGeom>
        </p:spPr>
        <p:txBody>
          <a:bodyPr wrap="square" lIns="0" tIns="0" rIns="0" bIns="0" anchor="t" anchorCtr="0">
            <a:spAutoFit/>
          </a:bodyPr>
          <a:lstStyle>
            <a:lvl1pPr marL="0" indent="-179705" algn="l">
              <a:buNone/>
              <a:defRPr sz="1600" baseline="0">
                <a:latin typeface="Times New Roman"/>
                <a:cs typeface="Times New Roman"/>
              </a:defRPr>
            </a:lvl1pPr>
          </a:lstStyle>
          <a:p>
            <a:pPr lvl="0"/>
            <a:r>
              <a:rPr lang="en-GB" dirty="0"/>
              <a:t>Text box for standard texts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onders-LIST (large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0"/>
            <a:ext cx="7560000" cy="1963614"/>
          </a:xfrm>
          <a:prstGeom prst="rect">
            <a:avLst/>
          </a:prstGeom>
        </p:spPr>
        <p:txBody>
          <a:bodyPr vert="horz" lIns="0" tIns="0" rIns="0" bIns="0">
            <a:spAutoFit/>
          </a:bodyPr>
          <a:lstStyle>
            <a:lvl1pPr marL="0" indent="-252095">
              <a:buFont typeface="Lucida Grande"/>
              <a:buChar char="–"/>
              <a:defRPr sz="2200">
                <a:latin typeface="Times New Roman"/>
                <a:cs typeface="Times New Roman"/>
              </a:defRPr>
            </a:lvl1pPr>
            <a:lvl2pPr marL="504190" indent="-252095">
              <a:buFont typeface="Lucida Grande"/>
              <a:buChar char="–"/>
              <a:defRPr sz="2200">
                <a:latin typeface="Times New Roman"/>
                <a:cs typeface="Times New Roman"/>
              </a:defRPr>
            </a:lvl2pPr>
            <a:lvl3pPr marL="756285" indent="-252095">
              <a:buFont typeface="Lucida Grande"/>
              <a:buChar char="–"/>
              <a:defRPr sz="2200">
                <a:latin typeface="Times New Roman"/>
                <a:cs typeface="Times New Roman"/>
              </a:defRPr>
            </a:lvl3pPr>
            <a:lvl4pPr marL="1007745" indent="-252095">
              <a:buFont typeface="Lucida Grande"/>
              <a:buChar char="–"/>
              <a:defRPr sz="2200">
                <a:latin typeface="Times New Roman"/>
                <a:cs typeface="Times New Roman"/>
              </a:defRPr>
            </a:lvl4pPr>
            <a:lvl5pPr marL="1259840" indent="-252095">
              <a:buFont typeface="Lucida Grande"/>
              <a:buChar char="–"/>
              <a:defRPr sz="22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onders-LIST (small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2"/>
            <a:ext cx="7560000" cy="1428083"/>
          </a:xfrm>
          <a:prstGeom prst="rect">
            <a:avLst/>
          </a:prstGeom>
        </p:spPr>
        <p:txBody>
          <a:bodyPr vert="horz" lIns="0" tIns="0" rIns="0" bIns="0">
            <a:spAutoFit/>
          </a:bodyPr>
          <a:lstStyle>
            <a:lvl1pPr marL="0" indent="-179705">
              <a:buFont typeface="Lucida Grande"/>
              <a:buChar char="–"/>
              <a:defRPr sz="1600">
                <a:latin typeface="Times New Roman"/>
                <a:cs typeface="Times New Roman"/>
              </a:defRPr>
            </a:lvl1pPr>
            <a:lvl2pPr marL="360045" indent="-179705">
              <a:buFont typeface="Lucida Grande"/>
              <a:buChar char="–"/>
              <a:defRPr sz="1600">
                <a:latin typeface="Times New Roman"/>
                <a:cs typeface="Times New Roman"/>
              </a:defRPr>
            </a:lvl2pPr>
            <a:lvl3pPr marL="539750" indent="-179705">
              <a:buFont typeface="Lucida Grande"/>
              <a:buChar char="–"/>
              <a:defRPr sz="1600">
                <a:latin typeface="Times New Roman"/>
                <a:cs typeface="Times New Roman"/>
              </a:defRPr>
            </a:lvl3pPr>
            <a:lvl4pPr marL="720090" indent="-179705">
              <a:buFont typeface="Lucida Grande"/>
              <a:buChar char="–"/>
              <a:defRPr sz="1600">
                <a:latin typeface="Times New Roman"/>
                <a:cs typeface="Times New Roman"/>
              </a:defRPr>
            </a:lvl4pPr>
            <a:lvl5pPr marL="899795" indent="-179705">
              <a:buFont typeface="Lucida Grande"/>
              <a:buChar char="–"/>
              <a:defRPr sz="16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onders-END">
    <p:spTree>
      <p:nvGrpSpPr>
        <p:cNvPr id="1" name=""/>
        <p:cNvGrpSpPr/>
        <p:nvPr/>
      </p:nvGrpSpPr>
      <p:grpSpPr>
        <a:xfrm>
          <a:off x="0" y="0"/>
          <a:ext cx="0" cy="0"/>
          <a:chOff x="0" y="0"/>
          <a:chExt cx="0" cy="0"/>
        </a:xfrm>
      </p:grpSpPr>
      <p:pic>
        <p:nvPicPr>
          <p:cNvPr id="11" name="Afbeelding 10"/>
          <p:cNvPicPr/>
          <p:nvPr/>
        </p:nvPicPr>
        <p:blipFill>
          <a:blip r:embed="rId2">
            <a:extLst>
              <a:ext uri="{28A0092B-C50C-407E-A947-70E740481C1C}">
                <a14:useLocalDpi xmlns:a14="http://schemas.microsoft.com/office/drawing/2010/main" val="0"/>
              </a:ext>
            </a:extLst>
          </a:blip>
          <a:stretch>
            <a:fillRect/>
          </a:stretch>
        </p:blipFill>
        <p:spPr>
          <a:xfrm>
            <a:off x="1117" y="0"/>
            <a:ext cx="9144000" cy="6858000"/>
          </a:xfrm>
          <a:prstGeom prst="rect">
            <a:avLst/>
          </a:prstGeom>
        </p:spPr>
      </p:pic>
      <p:pic>
        <p:nvPicPr>
          <p:cNvPr id="10" name="Afbeelding 9"/>
          <p:cNvPicPr/>
          <p:nvPr/>
        </p:nvPicPr>
        <p:blipFill>
          <a:blip r:embed="rId3">
            <a:extLst>
              <a:ext uri="{28A0092B-C50C-407E-A947-70E740481C1C}">
                <a14:useLocalDpi xmlns:a14="http://schemas.microsoft.com/office/drawing/2010/main" val="0"/>
              </a:ext>
            </a:extLst>
          </a:blip>
          <a:stretch>
            <a:fillRect/>
          </a:stretch>
        </p:blipFill>
        <p:spPr>
          <a:xfrm>
            <a:off x="2" y="0"/>
            <a:ext cx="9143998" cy="6857998"/>
          </a:xfrm>
          <a:prstGeom prst="rect">
            <a:avLst/>
          </a:prstGeom>
        </p:spPr>
      </p:pic>
      <p:sp>
        <p:nvSpPr>
          <p:cNvPr id="8" name="Tijdelijke aanduiding voor tekst 17"/>
          <p:cNvSpPr>
            <a:spLocks noGrp="1"/>
          </p:cNvSpPr>
          <p:nvPr>
            <p:ph type="body" sz="quarter" idx="14" hasCustomPrompt="1"/>
          </p:nvPr>
        </p:nvSpPr>
        <p:spPr>
          <a:xfrm>
            <a:off x="2596730" y="3441540"/>
            <a:ext cx="3950540" cy="338554"/>
          </a:xfrm>
          <a:prstGeom prst="rect">
            <a:avLst/>
          </a:prstGeom>
        </p:spPr>
        <p:txBody>
          <a:bodyPr wrap="square" lIns="0" tIns="0" rIns="0" bIns="0" anchor="t" anchorCtr="0">
            <a:spAutoFit/>
          </a:bodyPr>
          <a:lstStyle>
            <a:lvl1pPr marL="0" indent="0" algn="ctr">
              <a:buNone/>
              <a:defRPr sz="2200" baseline="0">
                <a:latin typeface="Times New Roman"/>
                <a:cs typeface="Times New Roman"/>
              </a:defRPr>
            </a:lvl1pPr>
          </a:lstStyle>
          <a:p>
            <a:pPr lvl="0"/>
            <a:r>
              <a:rPr lang="en-GB" noProof="0"/>
              <a:t>additional url</a:t>
            </a:r>
          </a:p>
        </p:txBody>
      </p:sp>
      <p:sp>
        <p:nvSpPr>
          <p:cNvPr id="13" name="Tekstvak 12"/>
          <p:cNvSpPr txBox="1"/>
          <p:nvPr/>
        </p:nvSpPr>
        <p:spPr>
          <a:xfrm>
            <a:off x="2596730" y="2939245"/>
            <a:ext cx="3950540" cy="338554"/>
          </a:xfrm>
          <a:prstGeom prst="rect">
            <a:avLst/>
          </a:prstGeom>
          <a:noFill/>
        </p:spPr>
        <p:txBody>
          <a:bodyPr wrap="square" lIns="0" tIns="0" rIns="0" bIns="0" rtlCol="0" anchor="ctr" anchorCtr="1">
            <a:spAutoFit/>
          </a:bodyPr>
          <a:lstStyle/>
          <a:p>
            <a:pPr algn="ctr"/>
            <a:r>
              <a:rPr lang="en-GB" sz="2200" noProof="0">
                <a:latin typeface="Times New Roman"/>
                <a:cs typeface="Times New Roman"/>
              </a:rPr>
              <a:t>www.ru.nl/</a:t>
            </a:r>
            <a:r>
              <a:rPr lang="en-GB" sz="2200" noProof="0">
                <a:solidFill>
                  <a:schemeClr val="tx2"/>
                </a:solidFill>
                <a:latin typeface="Times New Roman"/>
                <a:cs typeface="Times New Roman"/>
              </a:rPr>
              <a:t>donders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nders-TITLE">
    <p:spTree>
      <p:nvGrpSpPr>
        <p:cNvPr id="1" name=""/>
        <p:cNvGrpSpPr/>
        <p:nvPr/>
      </p:nvGrpSpPr>
      <p:grpSpPr>
        <a:xfrm>
          <a:off x="0" y="0"/>
          <a:ext cx="0" cy="0"/>
          <a:chOff x="0" y="0"/>
          <a:chExt cx="0" cy="0"/>
        </a:xfrm>
      </p:grpSpPr>
      <p:pic>
        <p:nvPicPr>
          <p:cNvPr id="4" name="Afbeelding 3"/>
          <p:cNvPicPr/>
          <p:nvPr/>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12" name="Titel 11"/>
          <p:cNvSpPr>
            <a:spLocks noGrp="1"/>
          </p:cNvSpPr>
          <p:nvPr>
            <p:ph type="title" hasCustomPrompt="1"/>
          </p:nvPr>
        </p:nvSpPr>
        <p:spPr>
          <a:xfrm>
            <a:off x="2250000" y="960000"/>
            <a:ext cx="6120000" cy="3720000"/>
          </a:xfrm>
          <a:prstGeom prst="rect">
            <a:avLst/>
          </a:prstGeom>
        </p:spPr>
        <p:txBody>
          <a:bodyPr vert="horz" lIns="0" tIns="0" rIns="0" bIns="0" anchor="b" anchorCtr="0"/>
          <a:lstStyle>
            <a:lvl1pPr algn="l">
              <a:lnSpc>
                <a:spcPts val="3600"/>
              </a:lnSpc>
              <a:defRPr sz="3200">
                <a:latin typeface="Times New Roman"/>
                <a:cs typeface="Times New Roman"/>
              </a:defRPr>
            </a:lvl1pPr>
          </a:lstStyle>
          <a:p>
            <a:r>
              <a:rPr lang="en-GB" dirty="0"/>
              <a:t>Title of </a:t>
            </a:r>
            <a:r>
              <a:rPr lang="en-GB" noProof="0" dirty="0"/>
              <a:t>the</a:t>
            </a:r>
            <a:r>
              <a:rPr lang="en-GB" dirty="0"/>
              <a:t> presentation</a:t>
            </a:r>
          </a:p>
        </p:txBody>
      </p:sp>
      <p:sp>
        <p:nvSpPr>
          <p:cNvPr id="13" name="Tijdelijke aanduiding voor tekst 17"/>
          <p:cNvSpPr>
            <a:spLocks noGrp="1"/>
          </p:cNvSpPr>
          <p:nvPr>
            <p:ph type="body" sz="quarter" idx="12" hasCustomPrompt="1"/>
          </p:nvPr>
        </p:nvSpPr>
        <p:spPr>
          <a:xfrm>
            <a:off x="2249999" y="4680003"/>
            <a:ext cx="6102001" cy="323165"/>
          </a:xfrm>
          <a:prstGeom prst="rect">
            <a:avLst/>
          </a:prstGeom>
        </p:spPr>
        <p:txBody>
          <a:bodyPr wrap="square" lIns="0" tIns="0" rIns="0" bIns="0" anchor="t" anchorCtr="0">
            <a:spAutoFit/>
          </a:bodyPr>
          <a:lstStyle>
            <a:lvl1pPr marL="0" indent="0">
              <a:buNone/>
              <a:defRPr sz="2100" baseline="0">
                <a:solidFill>
                  <a:schemeClr val="tx2"/>
                </a:solidFill>
                <a:latin typeface="Times New Roman"/>
                <a:cs typeface="Times New Roman"/>
              </a:defRPr>
            </a:lvl1pPr>
          </a:lstStyle>
          <a:p>
            <a:pPr lvl="0"/>
            <a:r>
              <a:rPr lang="en-GB" dirty="0"/>
              <a:t>Author name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nders-TITLE+IMAGE">
    <p:spTree>
      <p:nvGrpSpPr>
        <p:cNvPr id="1" name=""/>
        <p:cNvGrpSpPr/>
        <p:nvPr/>
      </p:nvGrpSpPr>
      <p:grpSpPr>
        <a:xfrm>
          <a:off x="0" y="0"/>
          <a:ext cx="0" cy="0"/>
          <a:chOff x="0" y="0"/>
          <a:chExt cx="0" cy="0"/>
        </a:xfrm>
      </p:grpSpPr>
      <p:pic>
        <p:nvPicPr>
          <p:cNvPr id="6" name="Afbeelding 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5" name="Tijdelijke aanduiding voor afbeelding 2"/>
          <p:cNvSpPr>
            <a:spLocks noGrp="1"/>
          </p:cNvSpPr>
          <p:nvPr>
            <p:ph type="pic" idx="1" hasCustomPrompt="1"/>
          </p:nvPr>
        </p:nvSpPr>
        <p:spPr>
          <a:xfrm>
            <a:off x="2250000" y="960000"/>
            <a:ext cx="6120000" cy="372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2" name="Titel 11"/>
          <p:cNvSpPr>
            <a:spLocks noGrp="1"/>
          </p:cNvSpPr>
          <p:nvPr>
            <p:ph type="title" hasCustomPrompt="1"/>
          </p:nvPr>
        </p:nvSpPr>
        <p:spPr>
          <a:xfrm>
            <a:off x="2250000" y="4680000"/>
            <a:ext cx="6102000" cy="1200000"/>
          </a:xfrm>
          <a:prstGeom prst="rect">
            <a:avLst/>
          </a:prstGeom>
        </p:spPr>
        <p:txBody>
          <a:bodyPr vert="horz" lIns="0" tIns="0" rIns="0" bIns="0" anchor="b" anchorCtr="0"/>
          <a:lstStyle>
            <a:lvl1pPr algn="l">
              <a:lnSpc>
                <a:spcPts val="3200"/>
              </a:lnSpc>
              <a:defRPr sz="3200">
                <a:latin typeface="Times New Roman"/>
                <a:cs typeface="Times New Roman"/>
              </a:defRPr>
            </a:lvl1pPr>
          </a:lstStyle>
          <a:p>
            <a:r>
              <a:rPr lang="en-GB" dirty="0"/>
              <a:t>Title of </a:t>
            </a:r>
            <a:r>
              <a:rPr lang="en-GB" noProof="0" dirty="0"/>
              <a:t>the</a:t>
            </a:r>
            <a:r>
              <a:rPr lang="en-GB" dirty="0"/>
              <a:t> </a:t>
            </a:r>
            <a:br>
              <a:rPr lang="en-GB" dirty="0"/>
            </a:br>
            <a:r>
              <a:rPr lang="en-GB" dirty="0"/>
              <a:t>presentation</a:t>
            </a:r>
          </a:p>
        </p:txBody>
      </p:sp>
      <p:sp>
        <p:nvSpPr>
          <p:cNvPr id="13" name="Tijdelijke aanduiding voor tekst 17"/>
          <p:cNvSpPr>
            <a:spLocks noGrp="1"/>
          </p:cNvSpPr>
          <p:nvPr>
            <p:ph type="body" sz="quarter" idx="12" hasCustomPrompt="1"/>
          </p:nvPr>
        </p:nvSpPr>
        <p:spPr>
          <a:xfrm>
            <a:off x="2250000" y="5916837"/>
            <a:ext cx="6102000" cy="323165"/>
          </a:xfrm>
          <a:prstGeom prst="rect">
            <a:avLst/>
          </a:prstGeom>
        </p:spPr>
        <p:txBody>
          <a:bodyPr wrap="square" lIns="0" tIns="0" rIns="0" bIns="0" anchor="b" anchorCtr="0">
            <a:spAutoFit/>
          </a:bodyPr>
          <a:lstStyle>
            <a:lvl1pPr marL="0" indent="0">
              <a:buNone/>
              <a:defRPr sz="2100" baseline="0">
                <a:solidFill>
                  <a:schemeClr val="tx2"/>
                </a:solidFill>
                <a:latin typeface="Times New Roman"/>
                <a:cs typeface="Times New Roman"/>
              </a:defRPr>
            </a:lvl1pPr>
          </a:lstStyle>
          <a:p>
            <a:pPr lvl="0"/>
            <a:r>
              <a:rPr lang="en-GB" dirty="0"/>
              <a:t>Author </a:t>
            </a:r>
            <a:r>
              <a:rPr lang="en-GB" noProof="0" dirty="0"/>
              <a:t>name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nders-EMPT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nders-HEADER-ONL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onders-1-IMAGE">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4" name="Tijdelijke aanduiding voor afbeelding 2"/>
          <p:cNvSpPr>
            <a:spLocks noGrp="1"/>
          </p:cNvSpPr>
          <p:nvPr>
            <p:ph type="pic" idx="1" hasCustomPrompt="1"/>
          </p:nvPr>
        </p:nvSpPr>
        <p:spPr>
          <a:xfrm>
            <a:off x="900000" y="1440000"/>
            <a:ext cx="756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onders-2-IMAGES">
    <p:spTree>
      <p:nvGrpSpPr>
        <p:cNvPr id="1" name=""/>
        <p:cNvGrpSpPr/>
        <p:nvPr/>
      </p:nvGrpSpPr>
      <p:grpSpPr>
        <a:xfrm>
          <a:off x="0" y="0"/>
          <a:ext cx="0" cy="0"/>
          <a:chOff x="0" y="0"/>
          <a:chExt cx="0" cy="0"/>
        </a:xfrm>
      </p:grpSpPr>
      <p:pic>
        <p:nvPicPr>
          <p:cNvPr id="12" name="Afbeelding 11"/>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0" name="Tijdelijke aanduiding voor afbeelding 2"/>
          <p:cNvSpPr>
            <a:spLocks noGrp="1"/>
          </p:cNvSpPr>
          <p:nvPr>
            <p:ph type="pic" idx="1" hasCustomPrompt="1"/>
          </p:nvPr>
        </p:nvSpPr>
        <p:spPr>
          <a:xfrm>
            <a:off x="90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1" name="Tijdelijke aanduiding voor afbeelding 2"/>
          <p:cNvSpPr>
            <a:spLocks noGrp="1"/>
          </p:cNvSpPr>
          <p:nvPr>
            <p:ph type="pic" idx="13" hasCustomPrompt="1"/>
          </p:nvPr>
        </p:nvSpPr>
        <p:spPr>
          <a:xfrm>
            <a:off x="486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dirty="0"/>
              <a:t>Title of the slide</a:t>
            </a:r>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nders-TITLE+IMAGE">
    <p:spTree>
      <p:nvGrpSpPr>
        <p:cNvPr id="1" name=""/>
        <p:cNvGrpSpPr/>
        <p:nvPr/>
      </p:nvGrpSpPr>
      <p:grpSpPr>
        <a:xfrm>
          <a:off x="0" y="0"/>
          <a:ext cx="0" cy="0"/>
          <a:chOff x="0" y="0"/>
          <a:chExt cx="0" cy="0"/>
        </a:xfrm>
      </p:grpSpPr>
      <p:pic>
        <p:nvPicPr>
          <p:cNvPr id="6" name="Afbeelding 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5" name="Tijdelijke aanduiding voor afbeelding 2"/>
          <p:cNvSpPr>
            <a:spLocks noGrp="1"/>
          </p:cNvSpPr>
          <p:nvPr>
            <p:ph type="pic" idx="1" hasCustomPrompt="1"/>
          </p:nvPr>
        </p:nvSpPr>
        <p:spPr>
          <a:xfrm>
            <a:off x="2250000" y="960000"/>
            <a:ext cx="6120000" cy="372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2" name="Titel 11"/>
          <p:cNvSpPr>
            <a:spLocks noGrp="1"/>
          </p:cNvSpPr>
          <p:nvPr>
            <p:ph type="title" hasCustomPrompt="1"/>
          </p:nvPr>
        </p:nvSpPr>
        <p:spPr>
          <a:xfrm>
            <a:off x="2250000" y="4680000"/>
            <a:ext cx="6102000" cy="1200000"/>
          </a:xfrm>
          <a:prstGeom prst="rect">
            <a:avLst/>
          </a:prstGeom>
        </p:spPr>
        <p:txBody>
          <a:bodyPr vert="horz" lIns="0" tIns="0" rIns="0" bIns="0" anchor="b" anchorCtr="0"/>
          <a:lstStyle>
            <a:lvl1pPr algn="l">
              <a:lnSpc>
                <a:spcPts val="3200"/>
              </a:lnSpc>
              <a:defRPr sz="3200">
                <a:latin typeface="Times New Roman"/>
                <a:cs typeface="Times New Roman"/>
              </a:defRPr>
            </a:lvl1pPr>
          </a:lstStyle>
          <a:p>
            <a:r>
              <a:rPr lang="en-GB" dirty="0"/>
              <a:t>Title of </a:t>
            </a:r>
            <a:r>
              <a:rPr lang="en-GB" noProof="0" dirty="0"/>
              <a:t>the</a:t>
            </a:r>
            <a:r>
              <a:rPr lang="en-GB" dirty="0"/>
              <a:t> </a:t>
            </a:r>
            <a:br>
              <a:rPr lang="en-GB" dirty="0"/>
            </a:br>
            <a:r>
              <a:rPr lang="en-GB" dirty="0"/>
              <a:t>presentation</a:t>
            </a:r>
          </a:p>
        </p:txBody>
      </p:sp>
      <p:sp>
        <p:nvSpPr>
          <p:cNvPr id="13" name="Tijdelijke aanduiding voor tekst 17"/>
          <p:cNvSpPr>
            <a:spLocks noGrp="1"/>
          </p:cNvSpPr>
          <p:nvPr>
            <p:ph type="body" sz="quarter" idx="12" hasCustomPrompt="1"/>
          </p:nvPr>
        </p:nvSpPr>
        <p:spPr>
          <a:xfrm>
            <a:off x="2250000" y="5916837"/>
            <a:ext cx="6102000" cy="323165"/>
          </a:xfrm>
          <a:prstGeom prst="rect">
            <a:avLst/>
          </a:prstGeom>
        </p:spPr>
        <p:txBody>
          <a:bodyPr wrap="square" lIns="0" tIns="0" rIns="0" bIns="0" anchor="b" anchorCtr="0">
            <a:spAutoFit/>
          </a:bodyPr>
          <a:lstStyle>
            <a:lvl1pPr marL="0" indent="0">
              <a:buNone/>
              <a:defRPr sz="2100" baseline="0">
                <a:solidFill>
                  <a:schemeClr val="tx2"/>
                </a:solidFill>
                <a:latin typeface="Times New Roman"/>
                <a:cs typeface="Times New Roman"/>
              </a:defRPr>
            </a:lvl1pPr>
          </a:lstStyle>
          <a:p>
            <a:pPr lvl="0"/>
            <a:r>
              <a:rPr lang="en-GB" dirty="0"/>
              <a:t>Author </a:t>
            </a:r>
            <a:r>
              <a:rPr lang="en-GB" noProof="0" dirty="0"/>
              <a:t>name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onders-3-IMAGES">
    <p:spTree>
      <p:nvGrpSpPr>
        <p:cNvPr id="1" name=""/>
        <p:cNvGrpSpPr/>
        <p:nvPr/>
      </p:nvGrpSpPr>
      <p:grpSpPr>
        <a:xfrm>
          <a:off x="0" y="0"/>
          <a:ext cx="0" cy="0"/>
          <a:chOff x="0" y="0"/>
          <a:chExt cx="0" cy="0"/>
        </a:xfrm>
      </p:grpSpPr>
      <p:pic>
        <p:nvPicPr>
          <p:cNvPr id="11" name="Afbeelding 10"/>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7" name="Tijdelijke aanduiding voor afbeelding 2"/>
          <p:cNvSpPr>
            <a:spLocks noGrp="1"/>
          </p:cNvSpPr>
          <p:nvPr>
            <p:ph type="pic" idx="13" hasCustomPrompt="1"/>
          </p:nvPr>
        </p:nvSpPr>
        <p:spPr>
          <a:xfrm>
            <a:off x="3525434"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6" hasCustomPrompt="1"/>
          </p:nvPr>
        </p:nvSpPr>
        <p:spPr>
          <a:xfrm>
            <a:off x="61812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onders-4-IMAGES">
    <p:spTree>
      <p:nvGrpSpPr>
        <p:cNvPr id="1" name=""/>
        <p:cNvGrpSpPr/>
        <p:nvPr/>
      </p:nvGrpSpPr>
      <p:grpSpPr>
        <a:xfrm>
          <a:off x="0" y="0"/>
          <a:ext cx="0" cy="0"/>
          <a:chOff x="0" y="0"/>
          <a:chExt cx="0" cy="0"/>
        </a:xfrm>
      </p:grpSpPr>
      <p:pic>
        <p:nvPicPr>
          <p:cNvPr id="16" name="Afbeelding 1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2" name="Tijdelijke aanduiding voor afbeelding 2"/>
          <p:cNvSpPr>
            <a:spLocks noGrp="1"/>
          </p:cNvSpPr>
          <p:nvPr>
            <p:ph type="pic" idx="1" hasCustomPrompt="1"/>
          </p:nvPr>
        </p:nvSpPr>
        <p:spPr>
          <a:xfrm>
            <a:off x="90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3" name="Tijdelijke aanduiding voor afbeelding 2"/>
          <p:cNvSpPr>
            <a:spLocks noGrp="1"/>
          </p:cNvSpPr>
          <p:nvPr>
            <p:ph type="pic" idx="13" hasCustomPrompt="1"/>
          </p:nvPr>
        </p:nvSpPr>
        <p:spPr>
          <a:xfrm>
            <a:off x="486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4" name="Tijdelijke aanduiding voor afbeelding 2"/>
          <p:cNvSpPr>
            <a:spLocks noGrp="1"/>
          </p:cNvSpPr>
          <p:nvPr>
            <p:ph type="pic" idx="16" hasCustomPrompt="1"/>
          </p:nvPr>
        </p:nvSpPr>
        <p:spPr>
          <a:xfrm>
            <a:off x="90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5" name="Tijdelijke aanduiding voor afbeelding 2"/>
          <p:cNvSpPr>
            <a:spLocks noGrp="1"/>
          </p:cNvSpPr>
          <p:nvPr>
            <p:ph type="pic" idx="17" hasCustomPrompt="1"/>
          </p:nvPr>
        </p:nvSpPr>
        <p:spPr>
          <a:xfrm>
            <a:off x="486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onders-6-IMAGES">
    <p:spTree>
      <p:nvGrpSpPr>
        <p:cNvPr id="1" name=""/>
        <p:cNvGrpSpPr/>
        <p:nvPr/>
      </p:nvGrpSpPr>
      <p:grpSpPr>
        <a:xfrm>
          <a:off x="0" y="0"/>
          <a:ext cx="0" cy="0"/>
          <a:chOff x="0" y="0"/>
          <a:chExt cx="0" cy="0"/>
        </a:xfrm>
      </p:grpSpPr>
      <p:pic>
        <p:nvPicPr>
          <p:cNvPr id="14" name="Afbeelding 13"/>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7" name="Tijdelijke aanduiding voor afbeelding 2"/>
          <p:cNvSpPr>
            <a:spLocks noGrp="1"/>
          </p:cNvSpPr>
          <p:nvPr>
            <p:ph type="pic" idx="16" hasCustomPrompt="1"/>
          </p:nvPr>
        </p:nvSpPr>
        <p:spPr>
          <a:xfrm>
            <a:off x="9000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7" hasCustomPrompt="1"/>
          </p:nvPr>
        </p:nvSpPr>
        <p:spPr>
          <a:xfrm>
            <a:off x="3525434" y="1438574"/>
            <a:ext cx="2278800" cy="2222625"/>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9" name="Tijdelijke aanduiding voor afbeelding 2"/>
          <p:cNvSpPr>
            <a:spLocks noGrp="1"/>
          </p:cNvSpPr>
          <p:nvPr>
            <p:ph type="pic" idx="18" hasCustomPrompt="1"/>
          </p:nvPr>
        </p:nvSpPr>
        <p:spPr>
          <a:xfrm>
            <a:off x="3525434"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0" name="Tijdelijke aanduiding voor afbeelding 2"/>
          <p:cNvSpPr>
            <a:spLocks noGrp="1"/>
          </p:cNvSpPr>
          <p:nvPr>
            <p:ph type="pic" idx="19" hasCustomPrompt="1"/>
          </p:nvPr>
        </p:nvSpPr>
        <p:spPr>
          <a:xfrm>
            <a:off x="61812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1" name="Tijdelijke aanduiding voor afbeelding 2"/>
          <p:cNvSpPr>
            <a:spLocks noGrp="1"/>
          </p:cNvSpPr>
          <p:nvPr>
            <p:ph type="pic" idx="20" hasCustomPrompt="1"/>
          </p:nvPr>
        </p:nvSpPr>
        <p:spPr>
          <a:xfrm>
            <a:off x="61812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onders-TEXT">
    <p:spTree>
      <p:nvGrpSpPr>
        <p:cNvPr id="1" name=""/>
        <p:cNvGrpSpPr/>
        <p:nvPr/>
      </p:nvGrpSpPr>
      <p:grpSpPr>
        <a:xfrm>
          <a:off x="0" y="0"/>
          <a:ext cx="0" cy="0"/>
          <a:chOff x="0" y="0"/>
          <a:chExt cx="0" cy="0"/>
        </a:xfrm>
      </p:grpSpPr>
      <p:pic>
        <p:nvPicPr>
          <p:cNvPr id="8" name="Afbeelding 7"/>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10" name="Tijdelijke aanduiding voor tekst 17"/>
          <p:cNvSpPr>
            <a:spLocks noGrp="1"/>
          </p:cNvSpPr>
          <p:nvPr>
            <p:ph type="body" sz="quarter" idx="16" hasCustomPrompt="1"/>
          </p:nvPr>
        </p:nvSpPr>
        <p:spPr>
          <a:xfrm>
            <a:off x="900000" y="1440003"/>
            <a:ext cx="7560000" cy="246221"/>
          </a:xfrm>
          <a:prstGeom prst="rect">
            <a:avLst/>
          </a:prstGeom>
        </p:spPr>
        <p:txBody>
          <a:bodyPr wrap="square" lIns="0" tIns="0" rIns="0" bIns="0" anchor="t" anchorCtr="0">
            <a:spAutoFit/>
          </a:bodyPr>
          <a:lstStyle>
            <a:lvl1pPr marL="0" indent="-179705" algn="l">
              <a:buNone/>
              <a:defRPr sz="1600" baseline="0">
                <a:latin typeface="Times New Roman"/>
                <a:cs typeface="Times New Roman"/>
              </a:defRPr>
            </a:lvl1pPr>
          </a:lstStyle>
          <a:p>
            <a:pPr lvl="0"/>
            <a:r>
              <a:rPr lang="en-GB" dirty="0"/>
              <a:t>Text box for standard texts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onders-LIST (large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0"/>
            <a:ext cx="7560000" cy="1963614"/>
          </a:xfrm>
          <a:prstGeom prst="rect">
            <a:avLst/>
          </a:prstGeom>
        </p:spPr>
        <p:txBody>
          <a:bodyPr vert="horz" lIns="0" tIns="0" rIns="0" bIns="0">
            <a:spAutoFit/>
          </a:bodyPr>
          <a:lstStyle>
            <a:lvl1pPr marL="0" indent="-252095">
              <a:buFont typeface="Lucida Grande"/>
              <a:buChar char="–"/>
              <a:defRPr sz="2200">
                <a:latin typeface="Times New Roman"/>
                <a:cs typeface="Times New Roman"/>
              </a:defRPr>
            </a:lvl1pPr>
            <a:lvl2pPr marL="504190" indent="-252095">
              <a:buFont typeface="Lucida Grande"/>
              <a:buChar char="–"/>
              <a:defRPr sz="2200">
                <a:latin typeface="Times New Roman"/>
                <a:cs typeface="Times New Roman"/>
              </a:defRPr>
            </a:lvl2pPr>
            <a:lvl3pPr marL="756285" indent="-252095">
              <a:buFont typeface="Lucida Grande"/>
              <a:buChar char="–"/>
              <a:defRPr sz="2200">
                <a:latin typeface="Times New Roman"/>
                <a:cs typeface="Times New Roman"/>
              </a:defRPr>
            </a:lvl3pPr>
            <a:lvl4pPr marL="1007745" indent="-252095">
              <a:buFont typeface="Lucida Grande"/>
              <a:buChar char="–"/>
              <a:defRPr sz="2200">
                <a:latin typeface="Times New Roman"/>
                <a:cs typeface="Times New Roman"/>
              </a:defRPr>
            </a:lvl4pPr>
            <a:lvl5pPr marL="1259840" indent="-252095">
              <a:buFont typeface="Lucida Grande"/>
              <a:buChar char="–"/>
              <a:defRPr sz="22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onders-LIST (small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2"/>
            <a:ext cx="7560000" cy="1428083"/>
          </a:xfrm>
          <a:prstGeom prst="rect">
            <a:avLst/>
          </a:prstGeom>
        </p:spPr>
        <p:txBody>
          <a:bodyPr vert="horz" lIns="0" tIns="0" rIns="0" bIns="0">
            <a:spAutoFit/>
          </a:bodyPr>
          <a:lstStyle>
            <a:lvl1pPr marL="0" indent="-179705">
              <a:buFont typeface="Lucida Grande"/>
              <a:buChar char="–"/>
              <a:defRPr sz="1600">
                <a:latin typeface="Times New Roman"/>
                <a:cs typeface="Times New Roman"/>
              </a:defRPr>
            </a:lvl1pPr>
            <a:lvl2pPr marL="360045" indent="-179705">
              <a:buFont typeface="Lucida Grande"/>
              <a:buChar char="–"/>
              <a:defRPr sz="1600">
                <a:latin typeface="Times New Roman"/>
                <a:cs typeface="Times New Roman"/>
              </a:defRPr>
            </a:lvl2pPr>
            <a:lvl3pPr marL="539750" indent="-179705">
              <a:buFont typeface="Lucida Grande"/>
              <a:buChar char="–"/>
              <a:defRPr sz="1600">
                <a:latin typeface="Times New Roman"/>
                <a:cs typeface="Times New Roman"/>
              </a:defRPr>
            </a:lvl3pPr>
            <a:lvl4pPr marL="720090" indent="-179705">
              <a:buFont typeface="Lucida Grande"/>
              <a:buChar char="–"/>
              <a:defRPr sz="1600">
                <a:latin typeface="Times New Roman"/>
                <a:cs typeface="Times New Roman"/>
              </a:defRPr>
            </a:lvl4pPr>
            <a:lvl5pPr marL="899795" indent="-179705">
              <a:buFont typeface="Lucida Grande"/>
              <a:buChar char="–"/>
              <a:defRPr sz="16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onders-END">
    <p:spTree>
      <p:nvGrpSpPr>
        <p:cNvPr id="1" name=""/>
        <p:cNvGrpSpPr/>
        <p:nvPr/>
      </p:nvGrpSpPr>
      <p:grpSpPr>
        <a:xfrm>
          <a:off x="0" y="0"/>
          <a:ext cx="0" cy="0"/>
          <a:chOff x="0" y="0"/>
          <a:chExt cx="0" cy="0"/>
        </a:xfrm>
      </p:grpSpPr>
      <p:pic>
        <p:nvPicPr>
          <p:cNvPr id="11" name="Afbeelding 10"/>
          <p:cNvPicPr/>
          <p:nvPr/>
        </p:nvPicPr>
        <p:blipFill>
          <a:blip r:embed="rId2">
            <a:extLst>
              <a:ext uri="{28A0092B-C50C-407E-A947-70E740481C1C}">
                <a14:useLocalDpi xmlns:a14="http://schemas.microsoft.com/office/drawing/2010/main" val="0"/>
              </a:ext>
            </a:extLst>
          </a:blip>
          <a:stretch>
            <a:fillRect/>
          </a:stretch>
        </p:blipFill>
        <p:spPr>
          <a:xfrm>
            <a:off x="1117" y="0"/>
            <a:ext cx="9144000" cy="6858000"/>
          </a:xfrm>
          <a:prstGeom prst="rect">
            <a:avLst/>
          </a:prstGeom>
        </p:spPr>
      </p:pic>
      <p:pic>
        <p:nvPicPr>
          <p:cNvPr id="10" name="Afbeelding 9"/>
          <p:cNvPicPr/>
          <p:nvPr/>
        </p:nvPicPr>
        <p:blipFill>
          <a:blip r:embed="rId3">
            <a:extLst>
              <a:ext uri="{28A0092B-C50C-407E-A947-70E740481C1C}">
                <a14:useLocalDpi xmlns:a14="http://schemas.microsoft.com/office/drawing/2010/main" val="0"/>
              </a:ext>
            </a:extLst>
          </a:blip>
          <a:stretch>
            <a:fillRect/>
          </a:stretch>
        </p:blipFill>
        <p:spPr>
          <a:xfrm>
            <a:off x="2" y="0"/>
            <a:ext cx="9143998" cy="6857998"/>
          </a:xfrm>
          <a:prstGeom prst="rect">
            <a:avLst/>
          </a:prstGeom>
        </p:spPr>
      </p:pic>
      <p:sp>
        <p:nvSpPr>
          <p:cNvPr id="8" name="Tijdelijke aanduiding voor tekst 17"/>
          <p:cNvSpPr>
            <a:spLocks noGrp="1"/>
          </p:cNvSpPr>
          <p:nvPr>
            <p:ph type="body" sz="quarter" idx="14" hasCustomPrompt="1"/>
          </p:nvPr>
        </p:nvSpPr>
        <p:spPr>
          <a:xfrm>
            <a:off x="2596730" y="3441540"/>
            <a:ext cx="3950540" cy="338554"/>
          </a:xfrm>
          <a:prstGeom prst="rect">
            <a:avLst/>
          </a:prstGeom>
        </p:spPr>
        <p:txBody>
          <a:bodyPr wrap="square" lIns="0" tIns="0" rIns="0" bIns="0" anchor="t" anchorCtr="0">
            <a:spAutoFit/>
          </a:bodyPr>
          <a:lstStyle>
            <a:lvl1pPr marL="0" indent="0" algn="ctr">
              <a:buNone/>
              <a:defRPr sz="2200" baseline="0">
                <a:latin typeface="Times New Roman"/>
                <a:cs typeface="Times New Roman"/>
              </a:defRPr>
            </a:lvl1pPr>
          </a:lstStyle>
          <a:p>
            <a:pPr lvl="0"/>
            <a:r>
              <a:rPr lang="en-GB" noProof="0"/>
              <a:t>additional url</a:t>
            </a:r>
          </a:p>
        </p:txBody>
      </p:sp>
      <p:sp>
        <p:nvSpPr>
          <p:cNvPr id="13" name="Tekstvak 12"/>
          <p:cNvSpPr txBox="1"/>
          <p:nvPr/>
        </p:nvSpPr>
        <p:spPr>
          <a:xfrm>
            <a:off x="2596730" y="2939245"/>
            <a:ext cx="3950540" cy="338554"/>
          </a:xfrm>
          <a:prstGeom prst="rect">
            <a:avLst/>
          </a:prstGeom>
          <a:noFill/>
        </p:spPr>
        <p:txBody>
          <a:bodyPr wrap="square" lIns="0" tIns="0" rIns="0" bIns="0" rtlCol="0" anchor="ctr" anchorCtr="1">
            <a:spAutoFit/>
          </a:bodyPr>
          <a:lstStyle/>
          <a:p>
            <a:pPr algn="ctr"/>
            <a:r>
              <a:rPr lang="en-GB" sz="2200" noProof="0">
                <a:latin typeface="Times New Roman"/>
                <a:cs typeface="Times New Roman"/>
              </a:rPr>
              <a:t>www.ru.nl/</a:t>
            </a:r>
            <a:r>
              <a:rPr lang="en-GB" sz="2200" noProof="0">
                <a:solidFill>
                  <a:schemeClr val="tx2"/>
                </a:solidFill>
                <a:latin typeface="Times New Roman"/>
                <a:cs typeface="Times New Roman"/>
              </a:rPr>
              <a:t>donders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onders-TITLE">
    <p:spTree>
      <p:nvGrpSpPr>
        <p:cNvPr id="1" name=""/>
        <p:cNvGrpSpPr/>
        <p:nvPr/>
      </p:nvGrpSpPr>
      <p:grpSpPr>
        <a:xfrm>
          <a:off x="0" y="0"/>
          <a:ext cx="0" cy="0"/>
          <a:chOff x="0" y="0"/>
          <a:chExt cx="0" cy="0"/>
        </a:xfrm>
      </p:grpSpPr>
      <p:pic>
        <p:nvPicPr>
          <p:cNvPr id="4" name="Afbeelding 3"/>
          <p:cNvPicPr/>
          <p:nvPr/>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12" name="Titel 11"/>
          <p:cNvSpPr>
            <a:spLocks noGrp="1"/>
          </p:cNvSpPr>
          <p:nvPr>
            <p:ph type="title" hasCustomPrompt="1"/>
          </p:nvPr>
        </p:nvSpPr>
        <p:spPr>
          <a:xfrm>
            <a:off x="2250000" y="960000"/>
            <a:ext cx="6120000" cy="3720000"/>
          </a:xfrm>
          <a:prstGeom prst="rect">
            <a:avLst/>
          </a:prstGeom>
        </p:spPr>
        <p:txBody>
          <a:bodyPr vert="horz" lIns="0" tIns="0" rIns="0" bIns="0" anchor="b" anchorCtr="0"/>
          <a:lstStyle>
            <a:lvl1pPr algn="l">
              <a:lnSpc>
                <a:spcPts val="3600"/>
              </a:lnSpc>
              <a:defRPr sz="3200">
                <a:latin typeface="Times New Roman"/>
                <a:cs typeface="Times New Roman"/>
              </a:defRPr>
            </a:lvl1pPr>
          </a:lstStyle>
          <a:p>
            <a:r>
              <a:rPr lang="en-GB" dirty="0"/>
              <a:t>Title of </a:t>
            </a:r>
            <a:r>
              <a:rPr lang="en-GB" noProof="0" dirty="0"/>
              <a:t>the</a:t>
            </a:r>
            <a:r>
              <a:rPr lang="en-GB" dirty="0"/>
              <a:t> presentation</a:t>
            </a:r>
          </a:p>
        </p:txBody>
      </p:sp>
      <p:sp>
        <p:nvSpPr>
          <p:cNvPr id="13" name="Tijdelijke aanduiding voor tekst 17"/>
          <p:cNvSpPr>
            <a:spLocks noGrp="1"/>
          </p:cNvSpPr>
          <p:nvPr>
            <p:ph type="body" sz="quarter" idx="12" hasCustomPrompt="1"/>
          </p:nvPr>
        </p:nvSpPr>
        <p:spPr>
          <a:xfrm>
            <a:off x="2249999" y="4680003"/>
            <a:ext cx="6102001" cy="323165"/>
          </a:xfrm>
          <a:prstGeom prst="rect">
            <a:avLst/>
          </a:prstGeom>
        </p:spPr>
        <p:txBody>
          <a:bodyPr wrap="square" lIns="0" tIns="0" rIns="0" bIns="0" anchor="t" anchorCtr="0">
            <a:spAutoFit/>
          </a:bodyPr>
          <a:lstStyle>
            <a:lvl1pPr marL="0" indent="0">
              <a:buNone/>
              <a:defRPr sz="2100" baseline="0">
                <a:solidFill>
                  <a:schemeClr val="tx2"/>
                </a:solidFill>
                <a:latin typeface="Times New Roman"/>
                <a:cs typeface="Times New Roman"/>
              </a:defRPr>
            </a:lvl1pPr>
          </a:lstStyle>
          <a:p>
            <a:pPr lvl="0"/>
            <a:r>
              <a:rPr lang="en-GB" dirty="0"/>
              <a:t>Author name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onders-TITLE+IMAGE">
    <p:spTree>
      <p:nvGrpSpPr>
        <p:cNvPr id="1" name=""/>
        <p:cNvGrpSpPr/>
        <p:nvPr/>
      </p:nvGrpSpPr>
      <p:grpSpPr>
        <a:xfrm>
          <a:off x="0" y="0"/>
          <a:ext cx="0" cy="0"/>
          <a:chOff x="0" y="0"/>
          <a:chExt cx="0" cy="0"/>
        </a:xfrm>
      </p:grpSpPr>
      <p:pic>
        <p:nvPicPr>
          <p:cNvPr id="6" name="Afbeelding 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5" name="Tijdelijke aanduiding voor afbeelding 2"/>
          <p:cNvSpPr>
            <a:spLocks noGrp="1"/>
          </p:cNvSpPr>
          <p:nvPr>
            <p:ph type="pic" idx="1" hasCustomPrompt="1"/>
          </p:nvPr>
        </p:nvSpPr>
        <p:spPr>
          <a:xfrm>
            <a:off x="2250000" y="960000"/>
            <a:ext cx="6120000" cy="372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2" name="Titel 11"/>
          <p:cNvSpPr>
            <a:spLocks noGrp="1"/>
          </p:cNvSpPr>
          <p:nvPr>
            <p:ph type="title" hasCustomPrompt="1"/>
          </p:nvPr>
        </p:nvSpPr>
        <p:spPr>
          <a:xfrm>
            <a:off x="2250000" y="4680000"/>
            <a:ext cx="6102000" cy="1200000"/>
          </a:xfrm>
          <a:prstGeom prst="rect">
            <a:avLst/>
          </a:prstGeom>
        </p:spPr>
        <p:txBody>
          <a:bodyPr vert="horz" lIns="0" tIns="0" rIns="0" bIns="0" anchor="b" anchorCtr="0"/>
          <a:lstStyle>
            <a:lvl1pPr algn="l">
              <a:lnSpc>
                <a:spcPts val="3200"/>
              </a:lnSpc>
              <a:defRPr sz="3200">
                <a:latin typeface="Times New Roman"/>
                <a:cs typeface="Times New Roman"/>
              </a:defRPr>
            </a:lvl1pPr>
          </a:lstStyle>
          <a:p>
            <a:r>
              <a:rPr lang="en-GB" dirty="0"/>
              <a:t>Title of </a:t>
            </a:r>
            <a:r>
              <a:rPr lang="en-GB" noProof="0" dirty="0"/>
              <a:t>the</a:t>
            </a:r>
            <a:r>
              <a:rPr lang="en-GB" dirty="0"/>
              <a:t> </a:t>
            </a:r>
            <a:br>
              <a:rPr lang="en-GB" dirty="0"/>
            </a:br>
            <a:r>
              <a:rPr lang="en-GB" dirty="0"/>
              <a:t>presentation</a:t>
            </a:r>
          </a:p>
        </p:txBody>
      </p:sp>
      <p:sp>
        <p:nvSpPr>
          <p:cNvPr id="13" name="Tijdelijke aanduiding voor tekst 17"/>
          <p:cNvSpPr>
            <a:spLocks noGrp="1"/>
          </p:cNvSpPr>
          <p:nvPr>
            <p:ph type="body" sz="quarter" idx="12" hasCustomPrompt="1"/>
          </p:nvPr>
        </p:nvSpPr>
        <p:spPr>
          <a:xfrm>
            <a:off x="2250000" y="5916837"/>
            <a:ext cx="6102000" cy="323165"/>
          </a:xfrm>
          <a:prstGeom prst="rect">
            <a:avLst/>
          </a:prstGeom>
        </p:spPr>
        <p:txBody>
          <a:bodyPr wrap="square" lIns="0" tIns="0" rIns="0" bIns="0" anchor="b" anchorCtr="0">
            <a:spAutoFit/>
          </a:bodyPr>
          <a:lstStyle>
            <a:lvl1pPr marL="0" indent="0">
              <a:buNone/>
              <a:defRPr sz="2100" baseline="0">
                <a:solidFill>
                  <a:schemeClr val="tx2"/>
                </a:solidFill>
                <a:latin typeface="Times New Roman"/>
                <a:cs typeface="Times New Roman"/>
              </a:defRPr>
            </a:lvl1pPr>
          </a:lstStyle>
          <a:p>
            <a:pPr lvl="0"/>
            <a:r>
              <a:rPr lang="en-GB" dirty="0"/>
              <a:t>Author </a:t>
            </a:r>
            <a:r>
              <a:rPr lang="en-GB" noProof="0" dirty="0"/>
              <a:t>name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onders-EMPT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onders-EMPT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nders-HEADER-ONL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onders-1-IMAGE">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4" name="Tijdelijke aanduiding voor afbeelding 2"/>
          <p:cNvSpPr>
            <a:spLocks noGrp="1"/>
          </p:cNvSpPr>
          <p:nvPr>
            <p:ph type="pic" idx="1" hasCustomPrompt="1"/>
          </p:nvPr>
        </p:nvSpPr>
        <p:spPr>
          <a:xfrm>
            <a:off x="900000" y="1440000"/>
            <a:ext cx="756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onders-2-IMAGES">
    <p:spTree>
      <p:nvGrpSpPr>
        <p:cNvPr id="1" name=""/>
        <p:cNvGrpSpPr/>
        <p:nvPr/>
      </p:nvGrpSpPr>
      <p:grpSpPr>
        <a:xfrm>
          <a:off x="0" y="0"/>
          <a:ext cx="0" cy="0"/>
          <a:chOff x="0" y="0"/>
          <a:chExt cx="0" cy="0"/>
        </a:xfrm>
      </p:grpSpPr>
      <p:pic>
        <p:nvPicPr>
          <p:cNvPr id="12" name="Afbeelding 11"/>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0" name="Tijdelijke aanduiding voor afbeelding 2"/>
          <p:cNvSpPr>
            <a:spLocks noGrp="1"/>
          </p:cNvSpPr>
          <p:nvPr>
            <p:ph type="pic" idx="1" hasCustomPrompt="1"/>
          </p:nvPr>
        </p:nvSpPr>
        <p:spPr>
          <a:xfrm>
            <a:off x="90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1" name="Tijdelijke aanduiding voor afbeelding 2"/>
          <p:cNvSpPr>
            <a:spLocks noGrp="1"/>
          </p:cNvSpPr>
          <p:nvPr>
            <p:ph type="pic" idx="13" hasCustomPrompt="1"/>
          </p:nvPr>
        </p:nvSpPr>
        <p:spPr>
          <a:xfrm>
            <a:off x="486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dirty="0"/>
              <a:t>Title of the slide</a:t>
            </a:r>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onders-3-IMAGES">
    <p:spTree>
      <p:nvGrpSpPr>
        <p:cNvPr id="1" name=""/>
        <p:cNvGrpSpPr/>
        <p:nvPr/>
      </p:nvGrpSpPr>
      <p:grpSpPr>
        <a:xfrm>
          <a:off x="0" y="0"/>
          <a:ext cx="0" cy="0"/>
          <a:chOff x="0" y="0"/>
          <a:chExt cx="0" cy="0"/>
        </a:xfrm>
      </p:grpSpPr>
      <p:pic>
        <p:nvPicPr>
          <p:cNvPr id="11" name="Afbeelding 10"/>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7" name="Tijdelijke aanduiding voor afbeelding 2"/>
          <p:cNvSpPr>
            <a:spLocks noGrp="1"/>
          </p:cNvSpPr>
          <p:nvPr>
            <p:ph type="pic" idx="13" hasCustomPrompt="1"/>
          </p:nvPr>
        </p:nvSpPr>
        <p:spPr>
          <a:xfrm>
            <a:off x="3525434"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6" hasCustomPrompt="1"/>
          </p:nvPr>
        </p:nvSpPr>
        <p:spPr>
          <a:xfrm>
            <a:off x="61812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onders-4-IMAGES">
    <p:spTree>
      <p:nvGrpSpPr>
        <p:cNvPr id="1" name=""/>
        <p:cNvGrpSpPr/>
        <p:nvPr/>
      </p:nvGrpSpPr>
      <p:grpSpPr>
        <a:xfrm>
          <a:off x="0" y="0"/>
          <a:ext cx="0" cy="0"/>
          <a:chOff x="0" y="0"/>
          <a:chExt cx="0" cy="0"/>
        </a:xfrm>
      </p:grpSpPr>
      <p:pic>
        <p:nvPicPr>
          <p:cNvPr id="16" name="Afbeelding 1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2" name="Tijdelijke aanduiding voor afbeelding 2"/>
          <p:cNvSpPr>
            <a:spLocks noGrp="1"/>
          </p:cNvSpPr>
          <p:nvPr>
            <p:ph type="pic" idx="1" hasCustomPrompt="1"/>
          </p:nvPr>
        </p:nvSpPr>
        <p:spPr>
          <a:xfrm>
            <a:off x="90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3" name="Tijdelijke aanduiding voor afbeelding 2"/>
          <p:cNvSpPr>
            <a:spLocks noGrp="1"/>
          </p:cNvSpPr>
          <p:nvPr>
            <p:ph type="pic" idx="13" hasCustomPrompt="1"/>
          </p:nvPr>
        </p:nvSpPr>
        <p:spPr>
          <a:xfrm>
            <a:off x="486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4" name="Tijdelijke aanduiding voor afbeelding 2"/>
          <p:cNvSpPr>
            <a:spLocks noGrp="1"/>
          </p:cNvSpPr>
          <p:nvPr>
            <p:ph type="pic" idx="16" hasCustomPrompt="1"/>
          </p:nvPr>
        </p:nvSpPr>
        <p:spPr>
          <a:xfrm>
            <a:off x="90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5" name="Tijdelijke aanduiding voor afbeelding 2"/>
          <p:cNvSpPr>
            <a:spLocks noGrp="1"/>
          </p:cNvSpPr>
          <p:nvPr>
            <p:ph type="pic" idx="17" hasCustomPrompt="1"/>
          </p:nvPr>
        </p:nvSpPr>
        <p:spPr>
          <a:xfrm>
            <a:off x="486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onders-6-IMAGES">
    <p:spTree>
      <p:nvGrpSpPr>
        <p:cNvPr id="1" name=""/>
        <p:cNvGrpSpPr/>
        <p:nvPr/>
      </p:nvGrpSpPr>
      <p:grpSpPr>
        <a:xfrm>
          <a:off x="0" y="0"/>
          <a:ext cx="0" cy="0"/>
          <a:chOff x="0" y="0"/>
          <a:chExt cx="0" cy="0"/>
        </a:xfrm>
      </p:grpSpPr>
      <p:pic>
        <p:nvPicPr>
          <p:cNvPr id="14" name="Afbeelding 13"/>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7" name="Tijdelijke aanduiding voor afbeelding 2"/>
          <p:cNvSpPr>
            <a:spLocks noGrp="1"/>
          </p:cNvSpPr>
          <p:nvPr>
            <p:ph type="pic" idx="16" hasCustomPrompt="1"/>
          </p:nvPr>
        </p:nvSpPr>
        <p:spPr>
          <a:xfrm>
            <a:off x="9000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7" hasCustomPrompt="1"/>
          </p:nvPr>
        </p:nvSpPr>
        <p:spPr>
          <a:xfrm>
            <a:off x="3525434" y="1438574"/>
            <a:ext cx="2278800" cy="2222625"/>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9" name="Tijdelijke aanduiding voor afbeelding 2"/>
          <p:cNvSpPr>
            <a:spLocks noGrp="1"/>
          </p:cNvSpPr>
          <p:nvPr>
            <p:ph type="pic" idx="18" hasCustomPrompt="1"/>
          </p:nvPr>
        </p:nvSpPr>
        <p:spPr>
          <a:xfrm>
            <a:off x="3525434"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0" name="Tijdelijke aanduiding voor afbeelding 2"/>
          <p:cNvSpPr>
            <a:spLocks noGrp="1"/>
          </p:cNvSpPr>
          <p:nvPr>
            <p:ph type="pic" idx="19" hasCustomPrompt="1"/>
          </p:nvPr>
        </p:nvSpPr>
        <p:spPr>
          <a:xfrm>
            <a:off x="61812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1" name="Tijdelijke aanduiding voor afbeelding 2"/>
          <p:cNvSpPr>
            <a:spLocks noGrp="1"/>
          </p:cNvSpPr>
          <p:nvPr>
            <p:ph type="pic" idx="20" hasCustomPrompt="1"/>
          </p:nvPr>
        </p:nvSpPr>
        <p:spPr>
          <a:xfrm>
            <a:off x="61812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onders-TEXT">
    <p:spTree>
      <p:nvGrpSpPr>
        <p:cNvPr id="1" name=""/>
        <p:cNvGrpSpPr/>
        <p:nvPr/>
      </p:nvGrpSpPr>
      <p:grpSpPr>
        <a:xfrm>
          <a:off x="0" y="0"/>
          <a:ext cx="0" cy="0"/>
          <a:chOff x="0" y="0"/>
          <a:chExt cx="0" cy="0"/>
        </a:xfrm>
      </p:grpSpPr>
      <p:pic>
        <p:nvPicPr>
          <p:cNvPr id="8" name="Afbeelding 7"/>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10" name="Tijdelijke aanduiding voor tekst 17"/>
          <p:cNvSpPr>
            <a:spLocks noGrp="1"/>
          </p:cNvSpPr>
          <p:nvPr>
            <p:ph type="body" sz="quarter" idx="16" hasCustomPrompt="1"/>
          </p:nvPr>
        </p:nvSpPr>
        <p:spPr>
          <a:xfrm>
            <a:off x="900000" y="1440003"/>
            <a:ext cx="7560000" cy="246221"/>
          </a:xfrm>
          <a:prstGeom prst="rect">
            <a:avLst/>
          </a:prstGeom>
        </p:spPr>
        <p:txBody>
          <a:bodyPr wrap="square" lIns="0" tIns="0" rIns="0" bIns="0" anchor="t" anchorCtr="0">
            <a:spAutoFit/>
          </a:bodyPr>
          <a:lstStyle>
            <a:lvl1pPr marL="0" indent="-179705" algn="l">
              <a:buNone/>
              <a:defRPr sz="1600" baseline="0">
                <a:latin typeface="Times New Roman"/>
                <a:cs typeface="Times New Roman"/>
              </a:defRPr>
            </a:lvl1pPr>
          </a:lstStyle>
          <a:p>
            <a:pPr lvl="0"/>
            <a:r>
              <a:rPr lang="en-GB" dirty="0"/>
              <a:t>Text box for standard texts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onders-LIST (large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0"/>
            <a:ext cx="7560000" cy="1963614"/>
          </a:xfrm>
          <a:prstGeom prst="rect">
            <a:avLst/>
          </a:prstGeom>
        </p:spPr>
        <p:txBody>
          <a:bodyPr vert="horz" lIns="0" tIns="0" rIns="0" bIns="0">
            <a:spAutoFit/>
          </a:bodyPr>
          <a:lstStyle>
            <a:lvl1pPr marL="0" indent="-252095">
              <a:buFont typeface="Lucida Grande"/>
              <a:buChar char="–"/>
              <a:defRPr sz="2200">
                <a:latin typeface="Times New Roman"/>
                <a:cs typeface="Times New Roman"/>
              </a:defRPr>
            </a:lvl1pPr>
            <a:lvl2pPr marL="504190" indent="-252095">
              <a:buFont typeface="Lucida Grande"/>
              <a:buChar char="–"/>
              <a:defRPr sz="2200">
                <a:latin typeface="Times New Roman"/>
                <a:cs typeface="Times New Roman"/>
              </a:defRPr>
            </a:lvl2pPr>
            <a:lvl3pPr marL="756285" indent="-252095">
              <a:buFont typeface="Lucida Grande"/>
              <a:buChar char="–"/>
              <a:defRPr sz="2200">
                <a:latin typeface="Times New Roman"/>
                <a:cs typeface="Times New Roman"/>
              </a:defRPr>
            </a:lvl3pPr>
            <a:lvl4pPr marL="1007745" indent="-252095">
              <a:buFont typeface="Lucida Grande"/>
              <a:buChar char="–"/>
              <a:defRPr sz="2200">
                <a:latin typeface="Times New Roman"/>
                <a:cs typeface="Times New Roman"/>
              </a:defRPr>
            </a:lvl4pPr>
            <a:lvl5pPr marL="1259840" indent="-252095">
              <a:buFont typeface="Lucida Grande"/>
              <a:buChar char="–"/>
              <a:defRPr sz="22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onders-LIST (small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2"/>
            <a:ext cx="7560000" cy="1428083"/>
          </a:xfrm>
          <a:prstGeom prst="rect">
            <a:avLst/>
          </a:prstGeom>
        </p:spPr>
        <p:txBody>
          <a:bodyPr vert="horz" lIns="0" tIns="0" rIns="0" bIns="0">
            <a:spAutoFit/>
          </a:bodyPr>
          <a:lstStyle>
            <a:lvl1pPr marL="0" indent="-179705">
              <a:buFont typeface="Lucida Grande"/>
              <a:buChar char="–"/>
              <a:defRPr sz="1600">
                <a:latin typeface="Times New Roman"/>
                <a:cs typeface="Times New Roman"/>
              </a:defRPr>
            </a:lvl1pPr>
            <a:lvl2pPr marL="360045" indent="-179705">
              <a:buFont typeface="Lucida Grande"/>
              <a:buChar char="–"/>
              <a:defRPr sz="1600">
                <a:latin typeface="Times New Roman"/>
                <a:cs typeface="Times New Roman"/>
              </a:defRPr>
            </a:lvl2pPr>
            <a:lvl3pPr marL="539750" indent="-179705">
              <a:buFont typeface="Lucida Grande"/>
              <a:buChar char="–"/>
              <a:defRPr sz="1600">
                <a:latin typeface="Times New Roman"/>
                <a:cs typeface="Times New Roman"/>
              </a:defRPr>
            </a:lvl3pPr>
            <a:lvl4pPr marL="720090" indent="-179705">
              <a:buFont typeface="Lucida Grande"/>
              <a:buChar char="–"/>
              <a:defRPr sz="1600">
                <a:latin typeface="Times New Roman"/>
                <a:cs typeface="Times New Roman"/>
              </a:defRPr>
            </a:lvl4pPr>
            <a:lvl5pPr marL="899795" indent="-179705">
              <a:buFont typeface="Lucida Grande"/>
              <a:buChar char="–"/>
              <a:defRPr sz="16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onders-END">
    <p:spTree>
      <p:nvGrpSpPr>
        <p:cNvPr id="1" name=""/>
        <p:cNvGrpSpPr/>
        <p:nvPr/>
      </p:nvGrpSpPr>
      <p:grpSpPr>
        <a:xfrm>
          <a:off x="0" y="0"/>
          <a:ext cx="0" cy="0"/>
          <a:chOff x="0" y="0"/>
          <a:chExt cx="0" cy="0"/>
        </a:xfrm>
      </p:grpSpPr>
      <p:pic>
        <p:nvPicPr>
          <p:cNvPr id="11" name="Afbeelding 10"/>
          <p:cNvPicPr/>
          <p:nvPr/>
        </p:nvPicPr>
        <p:blipFill>
          <a:blip r:embed="rId2">
            <a:extLst>
              <a:ext uri="{28A0092B-C50C-407E-A947-70E740481C1C}">
                <a14:useLocalDpi xmlns:a14="http://schemas.microsoft.com/office/drawing/2010/main" val="0"/>
              </a:ext>
            </a:extLst>
          </a:blip>
          <a:stretch>
            <a:fillRect/>
          </a:stretch>
        </p:blipFill>
        <p:spPr>
          <a:xfrm>
            <a:off x="1117" y="0"/>
            <a:ext cx="9144000" cy="6858000"/>
          </a:xfrm>
          <a:prstGeom prst="rect">
            <a:avLst/>
          </a:prstGeom>
        </p:spPr>
      </p:pic>
      <p:pic>
        <p:nvPicPr>
          <p:cNvPr id="10" name="Afbeelding 9"/>
          <p:cNvPicPr/>
          <p:nvPr/>
        </p:nvPicPr>
        <p:blipFill>
          <a:blip r:embed="rId3">
            <a:extLst>
              <a:ext uri="{28A0092B-C50C-407E-A947-70E740481C1C}">
                <a14:useLocalDpi xmlns:a14="http://schemas.microsoft.com/office/drawing/2010/main" val="0"/>
              </a:ext>
            </a:extLst>
          </a:blip>
          <a:stretch>
            <a:fillRect/>
          </a:stretch>
        </p:blipFill>
        <p:spPr>
          <a:xfrm>
            <a:off x="2" y="0"/>
            <a:ext cx="9143998" cy="6857998"/>
          </a:xfrm>
          <a:prstGeom prst="rect">
            <a:avLst/>
          </a:prstGeom>
        </p:spPr>
      </p:pic>
      <p:sp>
        <p:nvSpPr>
          <p:cNvPr id="8" name="Tijdelijke aanduiding voor tekst 17"/>
          <p:cNvSpPr>
            <a:spLocks noGrp="1"/>
          </p:cNvSpPr>
          <p:nvPr>
            <p:ph type="body" sz="quarter" idx="14" hasCustomPrompt="1"/>
          </p:nvPr>
        </p:nvSpPr>
        <p:spPr>
          <a:xfrm>
            <a:off x="2596730" y="3441540"/>
            <a:ext cx="3950540" cy="338554"/>
          </a:xfrm>
          <a:prstGeom prst="rect">
            <a:avLst/>
          </a:prstGeom>
        </p:spPr>
        <p:txBody>
          <a:bodyPr wrap="square" lIns="0" tIns="0" rIns="0" bIns="0" anchor="t" anchorCtr="0">
            <a:spAutoFit/>
          </a:bodyPr>
          <a:lstStyle>
            <a:lvl1pPr marL="0" indent="0" algn="ctr">
              <a:buNone/>
              <a:defRPr sz="2200" baseline="0">
                <a:latin typeface="Times New Roman"/>
                <a:cs typeface="Times New Roman"/>
              </a:defRPr>
            </a:lvl1pPr>
          </a:lstStyle>
          <a:p>
            <a:pPr lvl="0"/>
            <a:r>
              <a:rPr lang="en-GB" noProof="0"/>
              <a:t>additional url</a:t>
            </a:r>
          </a:p>
        </p:txBody>
      </p:sp>
      <p:sp>
        <p:nvSpPr>
          <p:cNvPr id="13" name="Tekstvak 12"/>
          <p:cNvSpPr txBox="1"/>
          <p:nvPr/>
        </p:nvSpPr>
        <p:spPr>
          <a:xfrm>
            <a:off x="2596730" y="2939245"/>
            <a:ext cx="3950540" cy="338554"/>
          </a:xfrm>
          <a:prstGeom prst="rect">
            <a:avLst/>
          </a:prstGeom>
          <a:noFill/>
        </p:spPr>
        <p:txBody>
          <a:bodyPr wrap="square" lIns="0" tIns="0" rIns="0" bIns="0" rtlCol="0" anchor="ctr" anchorCtr="1">
            <a:spAutoFit/>
          </a:bodyPr>
          <a:lstStyle/>
          <a:p>
            <a:pPr algn="ctr"/>
            <a:r>
              <a:rPr lang="en-GB" sz="2200" noProof="0">
                <a:latin typeface="Times New Roman"/>
                <a:cs typeface="Times New Roman"/>
              </a:rPr>
              <a:t>www.ru.nl/</a:t>
            </a:r>
            <a:r>
              <a:rPr lang="en-GB" sz="2200" noProof="0">
                <a:solidFill>
                  <a:schemeClr val="tx2"/>
                </a:solidFill>
                <a:latin typeface="Times New Roman"/>
                <a:cs typeface="Times New Roman"/>
              </a:rPr>
              <a:t>donders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nders-HEADER-ONL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onders-TITLE">
    <p:spTree>
      <p:nvGrpSpPr>
        <p:cNvPr id="1" name=""/>
        <p:cNvGrpSpPr/>
        <p:nvPr/>
      </p:nvGrpSpPr>
      <p:grpSpPr>
        <a:xfrm>
          <a:off x="0" y="0"/>
          <a:ext cx="0" cy="0"/>
          <a:chOff x="0" y="0"/>
          <a:chExt cx="0" cy="0"/>
        </a:xfrm>
      </p:grpSpPr>
      <p:pic>
        <p:nvPicPr>
          <p:cNvPr id="4" name="Afbeelding 3"/>
          <p:cNvPicPr/>
          <p:nvPr/>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12" name="Titel 11"/>
          <p:cNvSpPr>
            <a:spLocks noGrp="1"/>
          </p:cNvSpPr>
          <p:nvPr>
            <p:ph type="title" hasCustomPrompt="1"/>
          </p:nvPr>
        </p:nvSpPr>
        <p:spPr>
          <a:xfrm>
            <a:off x="2250000" y="960000"/>
            <a:ext cx="6120000" cy="3720000"/>
          </a:xfrm>
          <a:prstGeom prst="rect">
            <a:avLst/>
          </a:prstGeom>
        </p:spPr>
        <p:txBody>
          <a:bodyPr vert="horz" lIns="0" tIns="0" rIns="0" bIns="0" anchor="b" anchorCtr="0"/>
          <a:lstStyle>
            <a:lvl1pPr algn="l">
              <a:lnSpc>
                <a:spcPts val="3600"/>
              </a:lnSpc>
              <a:defRPr sz="3200">
                <a:latin typeface="Times New Roman"/>
                <a:cs typeface="Times New Roman"/>
              </a:defRPr>
            </a:lvl1pPr>
          </a:lstStyle>
          <a:p>
            <a:r>
              <a:rPr lang="en-GB" dirty="0"/>
              <a:t>Title of </a:t>
            </a:r>
            <a:r>
              <a:rPr lang="en-GB" noProof="0" dirty="0"/>
              <a:t>the</a:t>
            </a:r>
            <a:r>
              <a:rPr lang="en-GB" dirty="0"/>
              <a:t> presentation</a:t>
            </a:r>
          </a:p>
        </p:txBody>
      </p:sp>
      <p:sp>
        <p:nvSpPr>
          <p:cNvPr id="13" name="Tijdelijke aanduiding voor tekst 17"/>
          <p:cNvSpPr>
            <a:spLocks noGrp="1"/>
          </p:cNvSpPr>
          <p:nvPr>
            <p:ph type="body" sz="quarter" idx="12" hasCustomPrompt="1"/>
          </p:nvPr>
        </p:nvSpPr>
        <p:spPr>
          <a:xfrm>
            <a:off x="2249999" y="4680003"/>
            <a:ext cx="6102001" cy="323165"/>
          </a:xfrm>
          <a:prstGeom prst="rect">
            <a:avLst/>
          </a:prstGeom>
        </p:spPr>
        <p:txBody>
          <a:bodyPr wrap="square" lIns="0" tIns="0" rIns="0" bIns="0" anchor="t" anchorCtr="0">
            <a:spAutoFit/>
          </a:bodyPr>
          <a:lstStyle>
            <a:lvl1pPr marL="0" indent="0">
              <a:buNone/>
              <a:defRPr sz="2100" baseline="0">
                <a:solidFill>
                  <a:schemeClr val="tx2"/>
                </a:solidFill>
                <a:latin typeface="Times New Roman"/>
                <a:cs typeface="Times New Roman"/>
              </a:defRPr>
            </a:lvl1pPr>
          </a:lstStyle>
          <a:p>
            <a:pPr lvl="0"/>
            <a:r>
              <a:rPr lang="en-GB" dirty="0"/>
              <a:t>Author name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onders-TITLE+IMAGE">
    <p:spTree>
      <p:nvGrpSpPr>
        <p:cNvPr id="1" name=""/>
        <p:cNvGrpSpPr/>
        <p:nvPr/>
      </p:nvGrpSpPr>
      <p:grpSpPr>
        <a:xfrm>
          <a:off x="0" y="0"/>
          <a:ext cx="0" cy="0"/>
          <a:chOff x="0" y="0"/>
          <a:chExt cx="0" cy="0"/>
        </a:xfrm>
      </p:grpSpPr>
      <p:pic>
        <p:nvPicPr>
          <p:cNvPr id="6" name="Afbeelding 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5" name="Tijdelijke aanduiding voor afbeelding 2"/>
          <p:cNvSpPr>
            <a:spLocks noGrp="1"/>
          </p:cNvSpPr>
          <p:nvPr>
            <p:ph type="pic" idx="1" hasCustomPrompt="1"/>
          </p:nvPr>
        </p:nvSpPr>
        <p:spPr>
          <a:xfrm>
            <a:off x="2250000" y="960000"/>
            <a:ext cx="6120000" cy="372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2" name="Titel 11"/>
          <p:cNvSpPr>
            <a:spLocks noGrp="1"/>
          </p:cNvSpPr>
          <p:nvPr>
            <p:ph type="title" hasCustomPrompt="1"/>
          </p:nvPr>
        </p:nvSpPr>
        <p:spPr>
          <a:xfrm>
            <a:off x="2250000" y="4680000"/>
            <a:ext cx="6102000" cy="1200000"/>
          </a:xfrm>
          <a:prstGeom prst="rect">
            <a:avLst/>
          </a:prstGeom>
        </p:spPr>
        <p:txBody>
          <a:bodyPr vert="horz" lIns="0" tIns="0" rIns="0" bIns="0" anchor="b" anchorCtr="0"/>
          <a:lstStyle>
            <a:lvl1pPr algn="l">
              <a:lnSpc>
                <a:spcPts val="3200"/>
              </a:lnSpc>
              <a:defRPr sz="3200">
                <a:latin typeface="Times New Roman"/>
                <a:cs typeface="Times New Roman"/>
              </a:defRPr>
            </a:lvl1pPr>
          </a:lstStyle>
          <a:p>
            <a:r>
              <a:rPr lang="en-GB" dirty="0"/>
              <a:t>Title of </a:t>
            </a:r>
            <a:r>
              <a:rPr lang="en-GB" noProof="0" dirty="0"/>
              <a:t>the</a:t>
            </a:r>
            <a:r>
              <a:rPr lang="en-GB" dirty="0"/>
              <a:t> </a:t>
            </a:r>
            <a:br>
              <a:rPr lang="en-GB" dirty="0"/>
            </a:br>
            <a:r>
              <a:rPr lang="en-GB" dirty="0"/>
              <a:t>presentation</a:t>
            </a:r>
          </a:p>
        </p:txBody>
      </p:sp>
      <p:sp>
        <p:nvSpPr>
          <p:cNvPr id="13" name="Tijdelijke aanduiding voor tekst 17"/>
          <p:cNvSpPr>
            <a:spLocks noGrp="1"/>
          </p:cNvSpPr>
          <p:nvPr>
            <p:ph type="body" sz="quarter" idx="12" hasCustomPrompt="1"/>
          </p:nvPr>
        </p:nvSpPr>
        <p:spPr>
          <a:xfrm>
            <a:off x="2250000" y="5916837"/>
            <a:ext cx="6102000" cy="323165"/>
          </a:xfrm>
          <a:prstGeom prst="rect">
            <a:avLst/>
          </a:prstGeom>
        </p:spPr>
        <p:txBody>
          <a:bodyPr wrap="square" lIns="0" tIns="0" rIns="0" bIns="0" anchor="b" anchorCtr="0">
            <a:spAutoFit/>
          </a:bodyPr>
          <a:lstStyle>
            <a:lvl1pPr marL="0" indent="0">
              <a:buNone/>
              <a:defRPr sz="2100" baseline="0">
                <a:solidFill>
                  <a:schemeClr val="tx2"/>
                </a:solidFill>
                <a:latin typeface="Times New Roman"/>
                <a:cs typeface="Times New Roman"/>
              </a:defRPr>
            </a:lvl1pPr>
          </a:lstStyle>
          <a:p>
            <a:pPr lvl="0"/>
            <a:r>
              <a:rPr lang="en-GB" dirty="0"/>
              <a:t>Author </a:t>
            </a:r>
            <a:r>
              <a:rPr lang="en-GB" noProof="0" dirty="0"/>
              <a:t>name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onders-EMPT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onders-HEADER-ONL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onders-1-IMAGE">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4" name="Tijdelijke aanduiding voor afbeelding 2"/>
          <p:cNvSpPr>
            <a:spLocks noGrp="1"/>
          </p:cNvSpPr>
          <p:nvPr>
            <p:ph type="pic" idx="1" hasCustomPrompt="1"/>
          </p:nvPr>
        </p:nvSpPr>
        <p:spPr>
          <a:xfrm>
            <a:off x="900000" y="1440000"/>
            <a:ext cx="756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onders-2-IMAGES">
    <p:spTree>
      <p:nvGrpSpPr>
        <p:cNvPr id="1" name=""/>
        <p:cNvGrpSpPr/>
        <p:nvPr/>
      </p:nvGrpSpPr>
      <p:grpSpPr>
        <a:xfrm>
          <a:off x="0" y="0"/>
          <a:ext cx="0" cy="0"/>
          <a:chOff x="0" y="0"/>
          <a:chExt cx="0" cy="0"/>
        </a:xfrm>
      </p:grpSpPr>
      <p:pic>
        <p:nvPicPr>
          <p:cNvPr id="12" name="Afbeelding 11"/>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0" name="Tijdelijke aanduiding voor afbeelding 2"/>
          <p:cNvSpPr>
            <a:spLocks noGrp="1"/>
          </p:cNvSpPr>
          <p:nvPr>
            <p:ph type="pic" idx="1" hasCustomPrompt="1"/>
          </p:nvPr>
        </p:nvSpPr>
        <p:spPr>
          <a:xfrm>
            <a:off x="90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1" name="Tijdelijke aanduiding voor afbeelding 2"/>
          <p:cNvSpPr>
            <a:spLocks noGrp="1"/>
          </p:cNvSpPr>
          <p:nvPr>
            <p:ph type="pic" idx="13" hasCustomPrompt="1"/>
          </p:nvPr>
        </p:nvSpPr>
        <p:spPr>
          <a:xfrm>
            <a:off x="486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dirty="0"/>
              <a:t>Title of the slide</a:t>
            </a:r>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onders-3-IMAGES">
    <p:spTree>
      <p:nvGrpSpPr>
        <p:cNvPr id="1" name=""/>
        <p:cNvGrpSpPr/>
        <p:nvPr/>
      </p:nvGrpSpPr>
      <p:grpSpPr>
        <a:xfrm>
          <a:off x="0" y="0"/>
          <a:ext cx="0" cy="0"/>
          <a:chOff x="0" y="0"/>
          <a:chExt cx="0" cy="0"/>
        </a:xfrm>
      </p:grpSpPr>
      <p:pic>
        <p:nvPicPr>
          <p:cNvPr id="11" name="Afbeelding 10"/>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7" name="Tijdelijke aanduiding voor afbeelding 2"/>
          <p:cNvSpPr>
            <a:spLocks noGrp="1"/>
          </p:cNvSpPr>
          <p:nvPr>
            <p:ph type="pic" idx="13" hasCustomPrompt="1"/>
          </p:nvPr>
        </p:nvSpPr>
        <p:spPr>
          <a:xfrm>
            <a:off x="3525434"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6" hasCustomPrompt="1"/>
          </p:nvPr>
        </p:nvSpPr>
        <p:spPr>
          <a:xfrm>
            <a:off x="61812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onders-4-IMAGES">
    <p:spTree>
      <p:nvGrpSpPr>
        <p:cNvPr id="1" name=""/>
        <p:cNvGrpSpPr/>
        <p:nvPr/>
      </p:nvGrpSpPr>
      <p:grpSpPr>
        <a:xfrm>
          <a:off x="0" y="0"/>
          <a:ext cx="0" cy="0"/>
          <a:chOff x="0" y="0"/>
          <a:chExt cx="0" cy="0"/>
        </a:xfrm>
      </p:grpSpPr>
      <p:pic>
        <p:nvPicPr>
          <p:cNvPr id="16" name="Afbeelding 1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2" name="Tijdelijke aanduiding voor afbeelding 2"/>
          <p:cNvSpPr>
            <a:spLocks noGrp="1"/>
          </p:cNvSpPr>
          <p:nvPr>
            <p:ph type="pic" idx="1" hasCustomPrompt="1"/>
          </p:nvPr>
        </p:nvSpPr>
        <p:spPr>
          <a:xfrm>
            <a:off x="90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3" name="Tijdelijke aanduiding voor afbeelding 2"/>
          <p:cNvSpPr>
            <a:spLocks noGrp="1"/>
          </p:cNvSpPr>
          <p:nvPr>
            <p:ph type="pic" idx="13" hasCustomPrompt="1"/>
          </p:nvPr>
        </p:nvSpPr>
        <p:spPr>
          <a:xfrm>
            <a:off x="486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4" name="Tijdelijke aanduiding voor afbeelding 2"/>
          <p:cNvSpPr>
            <a:spLocks noGrp="1"/>
          </p:cNvSpPr>
          <p:nvPr>
            <p:ph type="pic" idx="16" hasCustomPrompt="1"/>
          </p:nvPr>
        </p:nvSpPr>
        <p:spPr>
          <a:xfrm>
            <a:off x="90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5" name="Tijdelijke aanduiding voor afbeelding 2"/>
          <p:cNvSpPr>
            <a:spLocks noGrp="1"/>
          </p:cNvSpPr>
          <p:nvPr>
            <p:ph type="pic" idx="17" hasCustomPrompt="1"/>
          </p:nvPr>
        </p:nvSpPr>
        <p:spPr>
          <a:xfrm>
            <a:off x="486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nders-6-IMAGES">
    <p:spTree>
      <p:nvGrpSpPr>
        <p:cNvPr id="1" name=""/>
        <p:cNvGrpSpPr/>
        <p:nvPr/>
      </p:nvGrpSpPr>
      <p:grpSpPr>
        <a:xfrm>
          <a:off x="0" y="0"/>
          <a:ext cx="0" cy="0"/>
          <a:chOff x="0" y="0"/>
          <a:chExt cx="0" cy="0"/>
        </a:xfrm>
      </p:grpSpPr>
      <p:pic>
        <p:nvPicPr>
          <p:cNvPr id="14" name="Afbeelding 13"/>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7" name="Tijdelijke aanduiding voor afbeelding 2"/>
          <p:cNvSpPr>
            <a:spLocks noGrp="1"/>
          </p:cNvSpPr>
          <p:nvPr>
            <p:ph type="pic" idx="16" hasCustomPrompt="1"/>
          </p:nvPr>
        </p:nvSpPr>
        <p:spPr>
          <a:xfrm>
            <a:off x="9000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7" hasCustomPrompt="1"/>
          </p:nvPr>
        </p:nvSpPr>
        <p:spPr>
          <a:xfrm>
            <a:off x="3525434" y="1438574"/>
            <a:ext cx="2278800" cy="2222625"/>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9" name="Tijdelijke aanduiding voor afbeelding 2"/>
          <p:cNvSpPr>
            <a:spLocks noGrp="1"/>
          </p:cNvSpPr>
          <p:nvPr>
            <p:ph type="pic" idx="18" hasCustomPrompt="1"/>
          </p:nvPr>
        </p:nvSpPr>
        <p:spPr>
          <a:xfrm>
            <a:off x="3525434"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0" name="Tijdelijke aanduiding voor afbeelding 2"/>
          <p:cNvSpPr>
            <a:spLocks noGrp="1"/>
          </p:cNvSpPr>
          <p:nvPr>
            <p:ph type="pic" idx="19" hasCustomPrompt="1"/>
          </p:nvPr>
        </p:nvSpPr>
        <p:spPr>
          <a:xfrm>
            <a:off x="61812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1" name="Tijdelijke aanduiding voor afbeelding 2"/>
          <p:cNvSpPr>
            <a:spLocks noGrp="1"/>
          </p:cNvSpPr>
          <p:nvPr>
            <p:ph type="pic" idx="20" hasCustomPrompt="1"/>
          </p:nvPr>
        </p:nvSpPr>
        <p:spPr>
          <a:xfrm>
            <a:off x="61812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nders-TEXT">
    <p:spTree>
      <p:nvGrpSpPr>
        <p:cNvPr id="1" name=""/>
        <p:cNvGrpSpPr/>
        <p:nvPr/>
      </p:nvGrpSpPr>
      <p:grpSpPr>
        <a:xfrm>
          <a:off x="0" y="0"/>
          <a:ext cx="0" cy="0"/>
          <a:chOff x="0" y="0"/>
          <a:chExt cx="0" cy="0"/>
        </a:xfrm>
      </p:grpSpPr>
      <p:pic>
        <p:nvPicPr>
          <p:cNvPr id="8" name="Afbeelding 7"/>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10" name="Tijdelijke aanduiding voor tekst 17"/>
          <p:cNvSpPr>
            <a:spLocks noGrp="1"/>
          </p:cNvSpPr>
          <p:nvPr>
            <p:ph type="body" sz="quarter" idx="16" hasCustomPrompt="1"/>
          </p:nvPr>
        </p:nvSpPr>
        <p:spPr>
          <a:xfrm>
            <a:off x="900000" y="1440003"/>
            <a:ext cx="7560000" cy="246221"/>
          </a:xfrm>
          <a:prstGeom prst="rect">
            <a:avLst/>
          </a:prstGeom>
        </p:spPr>
        <p:txBody>
          <a:bodyPr wrap="square" lIns="0" tIns="0" rIns="0" bIns="0" anchor="t" anchorCtr="0">
            <a:spAutoFit/>
          </a:bodyPr>
          <a:lstStyle>
            <a:lvl1pPr marL="0" indent="-179705" algn="l">
              <a:buNone/>
              <a:defRPr sz="1600" baseline="0">
                <a:latin typeface="Times New Roman"/>
                <a:cs typeface="Times New Roman"/>
              </a:defRPr>
            </a:lvl1pPr>
          </a:lstStyle>
          <a:p>
            <a:pPr lvl="0"/>
            <a:r>
              <a:rPr lang="en-GB" dirty="0"/>
              <a:t>Text box for standard texts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onders-1-IMAGE">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4" name="Tijdelijke aanduiding voor afbeelding 2"/>
          <p:cNvSpPr>
            <a:spLocks noGrp="1"/>
          </p:cNvSpPr>
          <p:nvPr>
            <p:ph type="pic" idx="1" hasCustomPrompt="1"/>
          </p:nvPr>
        </p:nvSpPr>
        <p:spPr>
          <a:xfrm>
            <a:off x="900000" y="1440000"/>
            <a:ext cx="756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onders-LIST (large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0"/>
            <a:ext cx="7560000" cy="1963614"/>
          </a:xfrm>
          <a:prstGeom prst="rect">
            <a:avLst/>
          </a:prstGeom>
        </p:spPr>
        <p:txBody>
          <a:bodyPr vert="horz" lIns="0" tIns="0" rIns="0" bIns="0">
            <a:spAutoFit/>
          </a:bodyPr>
          <a:lstStyle>
            <a:lvl1pPr marL="0" indent="-252095">
              <a:buFont typeface="Lucida Grande"/>
              <a:buChar char="–"/>
              <a:defRPr sz="2200">
                <a:latin typeface="Times New Roman"/>
                <a:cs typeface="Times New Roman"/>
              </a:defRPr>
            </a:lvl1pPr>
            <a:lvl2pPr marL="504190" indent="-252095">
              <a:buFont typeface="Lucida Grande"/>
              <a:buChar char="–"/>
              <a:defRPr sz="2200">
                <a:latin typeface="Times New Roman"/>
                <a:cs typeface="Times New Roman"/>
              </a:defRPr>
            </a:lvl2pPr>
            <a:lvl3pPr marL="756285" indent="-252095">
              <a:buFont typeface="Lucida Grande"/>
              <a:buChar char="–"/>
              <a:defRPr sz="2200">
                <a:latin typeface="Times New Roman"/>
                <a:cs typeface="Times New Roman"/>
              </a:defRPr>
            </a:lvl3pPr>
            <a:lvl4pPr marL="1007745" indent="-252095">
              <a:buFont typeface="Lucida Grande"/>
              <a:buChar char="–"/>
              <a:defRPr sz="2200">
                <a:latin typeface="Times New Roman"/>
                <a:cs typeface="Times New Roman"/>
              </a:defRPr>
            </a:lvl4pPr>
            <a:lvl5pPr marL="1259840" indent="-252095">
              <a:buFont typeface="Lucida Grande"/>
              <a:buChar char="–"/>
              <a:defRPr sz="22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onders-LIST (small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2"/>
            <a:ext cx="7560000" cy="1428083"/>
          </a:xfrm>
          <a:prstGeom prst="rect">
            <a:avLst/>
          </a:prstGeom>
        </p:spPr>
        <p:txBody>
          <a:bodyPr vert="horz" lIns="0" tIns="0" rIns="0" bIns="0">
            <a:spAutoFit/>
          </a:bodyPr>
          <a:lstStyle>
            <a:lvl1pPr marL="0" indent="-179705">
              <a:buFont typeface="Lucida Grande"/>
              <a:buChar char="–"/>
              <a:defRPr sz="1600">
                <a:latin typeface="Times New Roman"/>
                <a:cs typeface="Times New Roman"/>
              </a:defRPr>
            </a:lvl1pPr>
            <a:lvl2pPr marL="360045" indent="-179705">
              <a:buFont typeface="Lucida Grande"/>
              <a:buChar char="–"/>
              <a:defRPr sz="1600">
                <a:latin typeface="Times New Roman"/>
                <a:cs typeface="Times New Roman"/>
              </a:defRPr>
            </a:lvl2pPr>
            <a:lvl3pPr marL="539750" indent="-179705">
              <a:buFont typeface="Lucida Grande"/>
              <a:buChar char="–"/>
              <a:defRPr sz="1600">
                <a:latin typeface="Times New Roman"/>
                <a:cs typeface="Times New Roman"/>
              </a:defRPr>
            </a:lvl3pPr>
            <a:lvl4pPr marL="720090" indent="-179705">
              <a:buFont typeface="Lucida Grande"/>
              <a:buChar char="–"/>
              <a:defRPr sz="1600">
                <a:latin typeface="Times New Roman"/>
                <a:cs typeface="Times New Roman"/>
              </a:defRPr>
            </a:lvl4pPr>
            <a:lvl5pPr marL="899795" indent="-179705">
              <a:buFont typeface="Lucida Grande"/>
              <a:buChar char="–"/>
              <a:defRPr sz="16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onders-END">
    <p:spTree>
      <p:nvGrpSpPr>
        <p:cNvPr id="1" name=""/>
        <p:cNvGrpSpPr/>
        <p:nvPr/>
      </p:nvGrpSpPr>
      <p:grpSpPr>
        <a:xfrm>
          <a:off x="0" y="0"/>
          <a:ext cx="0" cy="0"/>
          <a:chOff x="0" y="0"/>
          <a:chExt cx="0" cy="0"/>
        </a:xfrm>
      </p:grpSpPr>
      <p:pic>
        <p:nvPicPr>
          <p:cNvPr id="11" name="Afbeelding 10"/>
          <p:cNvPicPr/>
          <p:nvPr/>
        </p:nvPicPr>
        <p:blipFill>
          <a:blip r:embed="rId2">
            <a:extLst>
              <a:ext uri="{28A0092B-C50C-407E-A947-70E740481C1C}">
                <a14:useLocalDpi xmlns:a14="http://schemas.microsoft.com/office/drawing/2010/main" val="0"/>
              </a:ext>
            </a:extLst>
          </a:blip>
          <a:stretch>
            <a:fillRect/>
          </a:stretch>
        </p:blipFill>
        <p:spPr>
          <a:xfrm>
            <a:off x="1117" y="0"/>
            <a:ext cx="9144000" cy="6858000"/>
          </a:xfrm>
          <a:prstGeom prst="rect">
            <a:avLst/>
          </a:prstGeom>
        </p:spPr>
      </p:pic>
      <p:pic>
        <p:nvPicPr>
          <p:cNvPr id="10" name="Afbeelding 9"/>
          <p:cNvPicPr/>
          <p:nvPr/>
        </p:nvPicPr>
        <p:blipFill>
          <a:blip r:embed="rId3">
            <a:extLst>
              <a:ext uri="{28A0092B-C50C-407E-A947-70E740481C1C}">
                <a14:useLocalDpi xmlns:a14="http://schemas.microsoft.com/office/drawing/2010/main" val="0"/>
              </a:ext>
            </a:extLst>
          </a:blip>
          <a:stretch>
            <a:fillRect/>
          </a:stretch>
        </p:blipFill>
        <p:spPr>
          <a:xfrm>
            <a:off x="2" y="0"/>
            <a:ext cx="9143998" cy="6857998"/>
          </a:xfrm>
          <a:prstGeom prst="rect">
            <a:avLst/>
          </a:prstGeom>
        </p:spPr>
      </p:pic>
      <p:sp>
        <p:nvSpPr>
          <p:cNvPr id="8" name="Tijdelijke aanduiding voor tekst 17"/>
          <p:cNvSpPr>
            <a:spLocks noGrp="1"/>
          </p:cNvSpPr>
          <p:nvPr>
            <p:ph type="body" sz="quarter" idx="14" hasCustomPrompt="1"/>
          </p:nvPr>
        </p:nvSpPr>
        <p:spPr>
          <a:xfrm>
            <a:off x="2596730" y="3441540"/>
            <a:ext cx="3950540" cy="338554"/>
          </a:xfrm>
          <a:prstGeom prst="rect">
            <a:avLst/>
          </a:prstGeom>
        </p:spPr>
        <p:txBody>
          <a:bodyPr wrap="square" lIns="0" tIns="0" rIns="0" bIns="0" anchor="t" anchorCtr="0">
            <a:spAutoFit/>
          </a:bodyPr>
          <a:lstStyle>
            <a:lvl1pPr marL="0" indent="0" algn="ctr">
              <a:buNone/>
              <a:defRPr sz="2200" baseline="0">
                <a:latin typeface="Times New Roman"/>
                <a:cs typeface="Times New Roman"/>
              </a:defRPr>
            </a:lvl1pPr>
          </a:lstStyle>
          <a:p>
            <a:pPr lvl="0"/>
            <a:r>
              <a:rPr lang="en-GB" noProof="0"/>
              <a:t>additional url</a:t>
            </a:r>
          </a:p>
        </p:txBody>
      </p:sp>
      <p:sp>
        <p:nvSpPr>
          <p:cNvPr id="13" name="Tekstvak 12"/>
          <p:cNvSpPr txBox="1"/>
          <p:nvPr/>
        </p:nvSpPr>
        <p:spPr>
          <a:xfrm>
            <a:off x="2596730" y="2939245"/>
            <a:ext cx="3950540" cy="338554"/>
          </a:xfrm>
          <a:prstGeom prst="rect">
            <a:avLst/>
          </a:prstGeom>
          <a:noFill/>
        </p:spPr>
        <p:txBody>
          <a:bodyPr wrap="square" lIns="0" tIns="0" rIns="0" bIns="0" rtlCol="0" anchor="ctr" anchorCtr="1">
            <a:spAutoFit/>
          </a:bodyPr>
          <a:lstStyle/>
          <a:p>
            <a:pPr algn="ctr"/>
            <a:r>
              <a:rPr lang="en-GB" sz="2200" noProof="0">
                <a:latin typeface="Times New Roman"/>
                <a:cs typeface="Times New Roman"/>
              </a:rPr>
              <a:t>www.ru.nl/</a:t>
            </a:r>
            <a:r>
              <a:rPr lang="en-GB" sz="2200" noProof="0">
                <a:solidFill>
                  <a:schemeClr val="tx2"/>
                </a:solidFill>
                <a:latin typeface="Times New Roman"/>
                <a:cs typeface="Times New Roman"/>
              </a:rPr>
              <a:t>donders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onders-TITLE">
    <p:spTree>
      <p:nvGrpSpPr>
        <p:cNvPr id="1" name=""/>
        <p:cNvGrpSpPr/>
        <p:nvPr/>
      </p:nvGrpSpPr>
      <p:grpSpPr>
        <a:xfrm>
          <a:off x="0" y="0"/>
          <a:ext cx="0" cy="0"/>
          <a:chOff x="0" y="0"/>
          <a:chExt cx="0" cy="0"/>
        </a:xfrm>
      </p:grpSpPr>
      <p:pic>
        <p:nvPicPr>
          <p:cNvPr id="4" name="Afbeelding 3"/>
          <p:cNvPicPr/>
          <p:nvPr/>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12" name="Titel 11"/>
          <p:cNvSpPr>
            <a:spLocks noGrp="1"/>
          </p:cNvSpPr>
          <p:nvPr>
            <p:ph type="title" hasCustomPrompt="1"/>
          </p:nvPr>
        </p:nvSpPr>
        <p:spPr>
          <a:xfrm>
            <a:off x="2250000" y="960000"/>
            <a:ext cx="6120000" cy="3720000"/>
          </a:xfrm>
          <a:prstGeom prst="rect">
            <a:avLst/>
          </a:prstGeom>
        </p:spPr>
        <p:txBody>
          <a:bodyPr vert="horz" lIns="0" tIns="0" rIns="0" bIns="0" anchor="b" anchorCtr="0"/>
          <a:lstStyle>
            <a:lvl1pPr algn="l">
              <a:lnSpc>
                <a:spcPts val="3600"/>
              </a:lnSpc>
              <a:defRPr sz="3200">
                <a:latin typeface="Times New Roman"/>
                <a:cs typeface="Times New Roman"/>
              </a:defRPr>
            </a:lvl1pPr>
          </a:lstStyle>
          <a:p>
            <a:r>
              <a:rPr lang="en-GB" dirty="0"/>
              <a:t>Title of </a:t>
            </a:r>
            <a:r>
              <a:rPr lang="en-GB" noProof="0" dirty="0"/>
              <a:t>the</a:t>
            </a:r>
            <a:r>
              <a:rPr lang="en-GB" dirty="0"/>
              <a:t> presentation</a:t>
            </a:r>
          </a:p>
        </p:txBody>
      </p:sp>
      <p:sp>
        <p:nvSpPr>
          <p:cNvPr id="13" name="Tijdelijke aanduiding voor tekst 17"/>
          <p:cNvSpPr>
            <a:spLocks noGrp="1"/>
          </p:cNvSpPr>
          <p:nvPr>
            <p:ph type="body" sz="quarter" idx="12" hasCustomPrompt="1"/>
          </p:nvPr>
        </p:nvSpPr>
        <p:spPr>
          <a:xfrm>
            <a:off x="2249999" y="4680003"/>
            <a:ext cx="6102001" cy="323165"/>
          </a:xfrm>
          <a:prstGeom prst="rect">
            <a:avLst/>
          </a:prstGeom>
        </p:spPr>
        <p:txBody>
          <a:bodyPr wrap="square" lIns="0" tIns="0" rIns="0" bIns="0" anchor="t" anchorCtr="0">
            <a:spAutoFit/>
          </a:bodyPr>
          <a:lstStyle>
            <a:lvl1pPr marL="0" indent="0">
              <a:buNone/>
              <a:defRPr sz="2100" baseline="0">
                <a:solidFill>
                  <a:schemeClr val="tx2"/>
                </a:solidFill>
                <a:latin typeface="Times New Roman"/>
                <a:cs typeface="Times New Roman"/>
              </a:defRPr>
            </a:lvl1pPr>
          </a:lstStyle>
          <a:p>
            <a:pPr lvl="0"/>
            <a:r>
              <a:rPr lang="en-GB" dirty="0"/>
              <a:t>Author name</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onders-TITLE+IMAGE">
    <p:spTree>
      <p:nvGrpSpPr>
        <p:cNvPr id="1" name=""/>
        <p:cNvGrpSpPr/>
        <p:nvPr/>
      </p:nvGrpSpPr>
      <p:grpSpPr>
        <a:xfrm>
          <a:off x="0" y="0"/>
          <a:ext cx="0" cy="0"/>
          <a:chOff x="0" y="0"/>
          <a:chExt cx="0" cy="0"/>
        </a:xfrm>
      </p:grpSpPr>
      <p:pic>
        <p:nvPicPr>
          <p:cNvPr id="6" name="Afbeelding 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5" name="Tijdelijke aanduiding voor afbeelding 2"/>
          <p:cNvSpPr>
            <a:spLocks noGrp="1"/>
          </p:cNvSpPr>
          <p:nvPr>
            <p:ph type="pic" idx="1" hasCustomPrompt="1"/>
          </p:nvPr>
        </p:nvSpPr>
        <p:spPr>
          <a:xfrm>
            <a:off x="2250000" y="960000"/>
            <a:ext cx="6120000" cy="372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2" name="Titel 11"/>
          <p:cNvSpPr>
            <a:spLocks noGrp="1"/>
          </p:cNvSpPr>
          <p:nvPr>
            <p:ph type="title" hasCustomPrompt="1"/>
          </p:nvPr>
        </p:nvSpPr>
        <p:spPr>
          <a:xfrm>
            <a:off x="2250000" y="4680000"/>
            <a:ext cx="6102000" cy="1200000"/>
          </a:xfrm>
          <a:prstGeom prst="rect">
            <a:avLst/>
          </a:prstGeom>
        </p:spPr>
        <p:txBody>
          <a:bodyPr vert="horz" lIns="0" tIns="0" rIns="0" bIns="0" anchor="b" anchorCtr="0"/>
          <a:lstStyle>
            <a:lvl1pPr algn="l">
              <a:lnSpc>
                <a:spcPts val="3200"/>
              </a:lnSpc>
              <a:defRPr sz="3200">
                <a:latin typeface="Times New Roman"/>
                <a:cs typeface="Times New Roman"/>
              </a:defRPr>
            </a:lvl1pPr>
          </a:lstStyle>
          <a:p>
            <a:r>
              <a:rPr lang="en-GB" dirty="0"/>
              <a:t>Title of </a:t>
            </a:r>
            <a:r>
              <a:rPr lang="en-GB" noProof="0" dirty="0"/>
              <a:t>the</a:t>
            </a:r>
            <a:r>
              <a:rPr lang="en-GB" dirty="0"/>
              <a:t> </a:t>
            </a:r>
            <a:br>
              <a:rPr lang="en-GB" dirty="0"/>
            </a:br>
            <a:r>
              <a:rPr lang="en-GB" dirty="0"/>
              <a:t>presentation</a:t>
            </a:r>
          </a:p>
        </p:txBody>
      </p:sp>
      <p:sp>
        <p:nvSpPr>
          <p:cNvPr id="13" name="Tijdelijke aanduiding voor tekst 17"/>
          <p:cNvSpPr>
            <a:spLocks noGrp="1"/>
          </p:cNvSpPr>
          <p:nvPr>
            <p:ph type="body" sz="quarter" idx="12" hasCustomPrompt="1"/>
          </p:nvPr>
        </p:nvSpPr>
        <p:spPr>
          <a:xfrm>
            <a:off x="2250000" y="5916837"/>
            <a:ext cx="6102000" cy="323165"/>
          </a:xfrm>
          <a:prstGeom prst="rect">
            <a:avLst/>
          </a:prstGeom>
        </p:spPr>
        <p:txBody>
          <a:bodyPr wrap="square" lIns="0" tIns="0" rIns="0" bIns="0" anchor="b" anchorCtr="0">
            <a:spAutoFit/>
          </a:bodyPr>
          <a:lstStyle>
            <a:lvl1pPr marL="0" indent="0">
              <a:buNone/>
              <a:defRPr sz="2100" baseline="0">
                <a:solidFill>
                  <a:schemeClr val="tx2"/>
                </a:solidFill>
                <a:latin typeface="Times New Roman"/>
                <a:cs typeface="Times New Roman"/>
              </a:defRPr>
            </a:lvl1pPr>
          </a:lstStyle>
          <a:p>
            <a:pPr lvl="0"/>
            <a:r>
              <a:rPr lang="en-GB" dirty="0"/>
              <a:t>Author </a:t>
            </a:r>
            <a:r>
              <a:rPr lang="en-GB" noProof="0" dirty="0"/>
              <a:t>name</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onders-EMPT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onders-HEADER-ONL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onders-1-IMAGE">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4" name="Tijdelijke aanduiding voor afbeelding 2"/>
          <p:cNvSpPr>
            <a:spLocks noGrp="1"/>
          </p:cNvSpPr>
          <p:nvPr>
            <p:ph type="pic" idx="1" hasCustomPrompt="1"/>
          </p:nvPr>
        </p:nvSpPr>
        <p:spPr>
          <a:xfrm>
            <a:off x="900000" y="1440000"/>
            <a:ext cx="756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onders-2-IMAGES">
    <p:spTree>
      <p:nvGrpSpPr>
        <p:cNvPr id="1" name=""/>
        <p:cNvGrpSpPr/>
        <p:nvPr/>
      </p:nvGrpSpPr>
      <p:grpSpPr>
        <a:xfrm>
          <a:off x="0" y="0"/>
          <a:ext cx="0" cy="0"/>
          <a:chOff x="0" y="0"/>
          <a:chExt cx="0" cy="0"/>
        </a:xfrm>
      </p:grpSpPr>
      <p:pic>
        <p:nvPicPr>
          <p:cNvPr id="12" name="Afbeelding 11"/>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0" name="Tijdelijke aanduiding voor afbeelding 2"/>
          <p:cNvSpPr>
            <a:spLocks noGrp="1"/>
          </p:cNvSpPr>
          <p:nvPr>
            <p:ph type="pic" idx="1" hasCustomPrompt="1"/>
          </p:nvPr>
        </p:nvSpPr>
        <p:spPr>
          <a:xfrm>
            <a:off x="90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1" name="Tijdelijke aanduiding voor afbeelding 2"/>
          <p:cNvSpPr>
            <a:spLocks noGrp="1"/>
          </p:cNvSpPr>
          <p:nvPr>
            <p:ph type="pic" idx="13" hasCustomPrompt="1"/>
          </p:nvPr>
        </p:nvSpPr>
        <p:spPr>
          <a:xfrm>
            <a:off x="486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dirty="0"/>
              <a:t>Title of the slide</a:t>
            </a:r>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onders-3-IMAGES">
    <p:spTree>
      <p:nvGrpSpPr>
        <p:cNvPr id="1" name=""/>
        <p:cNvGrpSpPr/>
        <p:nvPr/>
      </p:nvGrpSpPr>
      <p:grpSpPr>
        <a:xfrm>
          <a:off x="0" y="0"/>
          <a:ext cx="0" cy="0"/>
          <a:chOff x="0" y="0"/>
          <a:chExt cx="0" cy="0"/>
        </a:xfrm>
      </p:grpSpPr>
      <p:pic>
        <p:nvPicPr>
          <p:cNvPr id="11" name="Afbeelding 10"/>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7" name="Tijdelijke aanduiding voor afbeelding 2"/>
          <p:cNvSpPr>
            <a:spLocks noGrp="1"/>
          </p:cNvSpPr>
          <p:nvPr>
            <p:ph type="pic" idx="13" hasCustomPrompt="1"/>
          </p:nvPr>
        </p:nvSpPr>
        <p:spPr>
          <a:xfrm>
            <a:off x="3525434"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6" hasCustomPrompt="1"/>
          </p:nvPr>
        </p:nvSpPr>
        <p:spPr>
          <a:xfrm>
            <a:off x="61812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onders-2-IMAGES">
    <p:spTree>
      <p:nvGrpSpPr>
        <p:cNvPr id="1" name=""/>
        <p:cNvGrpSpPr/>
        <p:nvPr/>
      </p:nvGrpSpPr>
      <p:grpSpPr>
        <a:xfrm>
          <a:off x="0" y="0"/>
          <a:ext cx="0" cy="0"/>
          <a:chOff x="0" y="0"/>
          <a:chExt cx="0" cy="0"/>
        </a:xfrm>
      </p:grpSpPr>
      <p:pic>
        <p:nvPicPr>
          <p:cNvPr id="12" name="Afbeelding 11"/>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0" name="Tijdelijke aanduiding voor afbeelding 2"/>
          <p:cNvSpPr>
            <a:spLocks noGrp="1"/>
          </p:cNvSpPr>
          <p:nvPr>
            <p:ph type="pic" idx="1" hasCustomPrompt="1"/>
          </p:nvPr>
        </p:nvSpPr>
        <p:spPr>
          <a:xfrm>
            <a:off x="90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1" name="Tijdelijke aanduiding voor afbeelding 2"/>
          <p:cNvSpPr>
            <a:spLocks noGrp="1"/>
          </p:cNvSpPr>
          <p:nvPr>
            <p:ph type="pic" idx="13" hasCustomPrompt="1"/>
          </p:nvPr>
        </p:nvSpPr>
        <p:spPr>
          <a:xfrm>
            <a:off x="486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dirty="0"/>
              <a:t>Title of the slide</a:t>
            </a:r>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onders-4-IMAGES">
    <p:spTree>
      <p:nvGrpSpPr>
        <p:cNvPr id="1" name=""/>
        <p:cNvGrpSpPr/>
        <p:nvPr/>
      </p:nvGrpSpPr>
      <p:grpSpPr>
        <a:xfrm>
          <a:off x="0" y="0"/>
          <a:ext cx="0" cy="0"/>
          <a:chOff x="0" y="0"/>
          <a:chExt cx="0" cy="0"/>
        </a:xfrm>
      </p:grpSpPr>
      <p:pic>
        <p:nvPicPr>
          <p:cNvPr id="16" name="Afbeelding 1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2" name="Tijdelijke aanduiding voor afbeelding 2"/>
          <p:cNvSpPr>
            <a:spLocks noGrp="1"/>
          </p:cNvSpPr>
          <p:nvPr>
            <p:ph type="pic" idx="1" hasCustomPrompt="1"/>
          </p:nvPr>
        </p:nvSpPr>
        <p:spPr>
          <a:xfrm>
            <a:off x="90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3" name="Tijdelijke aanduiding voor afbeelding 2"/>
          <p:cNvSpPr>
            <a:spLocks noGrp="1"/>
          </p:cNvSpPr>
          <p:nvPr>
            <p:ph type="pic" idx="13" hasCustomPrompt="1"/>
          </p:nvPr>
        </p:nvSpPr>
        <p:spPr>
          <a:xfrm>
            <a:off x="486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4" name="Tijdelijke aanduiding voor afbeelding 2"/>
          <p:cNvSpPr>
            <a:spLocks noGrp="1"/>
          </p:cNvSpPr>
          <p:nvPr>
            <p:ph type="pic" idx="16" hasCustomPrompt="1"/>
          </p:nvPr>
        </p:nvSpPr>
        <p:spPr>
          <a:xfrm>
            <a:off x="90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5" name="Tijdelijke aanduiding voor afbeelding 2"/>
          <p:cNvSpPr>
            <a:spLocks noGrp="1"/>
          </p:cNvSpPr>
          <p:nvPr>
            <p:ph type="pic" idx="17" hasCustomPrompt="1"/>
          </p:nvPr>
        </p:nvSpPr>
        <p:spPr>
          <a:xfrm>
            <a:off x="486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onders-6-IMAGES">
    <p:spTree>
      <p:nvGrpSpPr>
        <p:cNvPr id="1" name=""/>
        <p:cNvGrpSpPr/>
        <p:nvPr/>
      </p:nvGrpSpPr>
      <p:grpSpPr>
        <a:xfrm>
          <a:off x="0" y="0"/>
          <a:ext cx="0" cy="0"/>
          <a:chOff x="0" y="0"/>
          <a:chExt cx="0" cy="0"/>
        </a:xfrm>
      </p:grpSpPr>
      <p:pic>
        <p:nvPicPr>
          <p:cNvPr id="14" name="Afbeelding 13"/>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7" name="Tijdelijke aanduiding voor afbeelding 2"/>
          <p:cNvSpPr>
            <a:spLocks noGrp="1"/>
          </p:cNvSpPr>
          <p:nvPr>
            <p:ph type="pic" idx="16" hasCustomPrompt="1"/>
          </p:nvPr>
        </p:nvSpPr>
        <p:spPr>
          <a:xfrm>
            <a:off x="9000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7" hasCustomPrompt="1"/>
          </p:nvPr>
        </p:nvSpPr>
        <p:spPr>
          <a:xfrm>
            <a:off x="3525434" y="1438574"/>
            <a:ext cx="2278800" cy="2222625"/>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9" name="Tijdelijke aanduiding voor afbeelding 2"/>
          <p:cNvSpPr>
            <a:spLocks noGrp="1"/>
          </p:cNvSpPr>
          <p:nvPr>
            <p:ph type="pic" idx="18" hasCustomPrompt="1"/>
          </p:nvPr>
        </p:nvSpPr>
        <p:spPr>
          <a:xfrm>
            <a:off x="3525434"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0" name="Tijdelijke aanduiding voor afbeelding 2"/>
          <p:cNvSpPr>
            <a:spLocks noGrp="1"/>
          </p:cNvSpPr>
          <p:nvPr>
            <p:ph type="pic" idx="19" hasCustomPrompt="1"/>
          </p:nvPr>
        </p:nvSpPr>
        <p:spPr>
          <a:xfrm>
            <a:off x="61812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1" name="Tijdelijke aanduiding voor afbeelding 2"/>
          <p:cNvSpPr>
            <a:spLocks noGrp="1"/>
          </p:cNvSpPr>
          <p:nvPr>
            <p:ph type="pic" idx="20" hasCustomPrompt="1"/>
          </p:nvPr>
        </p:nvSpPr>
        <p:spPr>
          <a:xfrm>
            <a:off x="61812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onders-TEXT">
    <p:spTree>
      <p:nvGrpSpPr>
        <p:cNvPr id="1" name=""/>
        <p:cNvGrpSpPr/>
        <p:nvPr/>
      </p:nvGrpSpPr>
      <p:grpSpPr>
        <a:xfrm>
          <a:off x="0" y="0"/>
          <a:ext cx="0" cy="0"/>
          <a:chOff x="0" y="0"/>
          <a:chExt cx="0" cy="0"/>
        </a:xfrm>
      </p:grpSpPr>
      <p:pic>
        <p:nvPicPr>
          <p:cNvPr id="8" name="Afbeelding 7"/>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10" name="Tijdelijke aanduiding voor tekst 17"/>
          <p:cNvSpPr>
            <a:spLocks noGrp="1"/>
          </p:cNvSpPr>
          <p:nvPr>
            <p:ph type="body" sz="quarter" idx="16" hasCustomPrompt="1"/>
          </p:nvPr>
        </p:nvSpPr>
        <p:spPr>
          <a:xfrm>
            <a:off x="900000" y="1440003"/>
            <a:ext cx="7560000" cy="246221"/>
          </a:xfrm>
          <a:prstGeom prst="rect">
            <a:avLst/>
          </a:prstGeom>
        </p:spPr>
        <p:txBody>
          <a:bodyPr wrap="square" lIns="0" tIns="0" rIns="0" bIns="0" anchor="t" anchorCtr="0">
            <a:spAutoFit/>
          </a:bodyPr>
          <a:lstStyle>
            <a:lvl1pPr marL="0" indent="-179705" algn="l">
              <a:buNone/>
              <a:defRPr sz="1600" baseline="0">
                <a:latin typeface="Times New Roman"/>
                <a:cs typeface="Times New Roman"/>
              </a:defRPr>
            </a:lvl1pPr>
          </a:lstStyle>
          <a:p>
            <a:pPr lvl="0"/>
            <a:r>
              <a:rPr lang="en-GB" dirty="0"/>
              <a:t>Text box for standard texts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onders-LIST (large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0"/>
            <a:ext cx="7560000" cy="1963614"/>
          </a:xfrm>
          <a:prstGeom prst="rect">
            <a:avLst/>
          </a:prstGeom>
        </p:spPr>
        <p:txBody>
          <a:bodyPr vert="horz" lIns="0" tIns="0" rIns="0" bIns="0">
            <a:spAutoFit/>
          </a:bodyPr>
          <a:lstStyle>
            <a:lvl1pPr marL="0" indent="-252095">
              <a:buFont typeface="Lucida Grande"/>
              <a:buChar char="–"/>
              <a:defRPr sz="2200">
                <a:latin typeface="Times New Roman"/>
                <a:cs typeface="Times New Roman"/>
              </a:defRPr>
            </a:lvl1pPr>
            <a:lvl2pPr marL="504190" indent="-252095">
              <a:buFont typeface="Lucida Grande"/>
              <a:buChar char="–"/>
              <a:defRPr sz="2200">
                <a:latin typeface="Times New Roman"/>
                <a:cs typeface="Times New Roman"/>
              </a:defRPr>
            </a:lvl2pPr>
            <a:lvl3pPr marL="756285" indent="-252095">
              <a:buFont typeface="Lucida Grande"/>
              <a:buChar char="–"/>
              <a:defRPr sz="2200">
                <a:latin typeface="Times New Roman"/>
                <a:cs typeface="Times New Roman"/>
              </a:defRPr>
            </a:lvl3pPr>
            <a:lvl4pPr marL="1007745" indent="-252095">
              <a:buFont typeface="Lucida Grande"/>
              <a:buChar char="–"/>
              <a:defRPr sz="2200">
                <a:latin typeface="Times New Roman"/>
                <a:cs typeface="Times New Roman"/>
              </a:defRPr>
            </a:lvl4pPr>
            <a:lvl5pPr marL="1259840" indent="-252095">
              <a:buFont typeface="Lucida Grande"/>
              <a:buChar char="–"/>
              <a:defRPr sz="22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onders-LIST (small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2"/>
            <a:ext cx="7560000" cy="1428083"/>
          </a:xfrm>
          <a:prstGeom prst="rect">
            <a:avLst/>
          </a:prstGeom>
        </p:spPr>
        <p:txBody>
          <a:bodyPr vert="horz" lIns="0" tIns="0" rIns="0" bIns="0">
            <a:spAutoFit/>
          </a:bodyPr>
          <a:lstStyle>
            <a:lvl1pPr marL="0" indent="-179705">
              <a:buFont typeface="Lucida Grande"/>
              <a:buChar char="–"/>
              <a:defRPr sz="1600">
                <a:latin typeface="Times New Roman"/>
                <a:cs typeface="Times New Roman"/>
              </a:defRPr>
            </a:lvl1pPr>
            <a:lvl2pPr marL="360045" indent="-179705">
              <a:buFont typeface="Lucida Grande"/>
              <a:buChar char="–"/>
              <a:defRPr sz="1600">
                <a:latin typeface="Times New Roman"/>
                <a:cs typeface="Times New Roman"/>
              </a:defRPr>
            </a:lvl2pPr>
            <a:lvl3pPr marL="539750" indent="-179705">
              <a:buFont typeface="Lucida Grande"/>
              <a:buChar char="–"/>
              <a:defRPr sz="1600">
                <a:latin typeface="Times New Roman"/>
                <a:cs typeface="Times New Roman"/>
              </a:defRPr>
            </a:lvl3pPr>
            <a:lvl4pPr marL="720090" indent="-179705">
              <a:buFont typeface="Lucida Grande"/>
              <a:buChar char="–"/>
              <a:defRPr sz="1600">
                <a:latin typeface="Times New Roman"/>
                <a:cs typeface="Times New Roman"/>
              </a:defRPr>
            </a:lvl4pPr>
            <a:lvl5pPr marL="899795" indent="-179705">
              <a:buFont typeface="Lucida Grande"/>
              <a:buChar char="–"/>
              <a:defRPr sz="16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onders-END">
    <p:spTree>
      <p:nvGrpSpPr>
        <p:cNvPr id="1" name=""/>
        <p:cNvGrpSpPr/>
        <p:nvPr/>
      </p:nvGrpSpPr>
      <p:grpSpPr>
        <a:xfrm>
          <a:off x="0" y="0"/>
          <a:ext cx="0" cy="0"/>
          <a:chOff x="0" y="0"/>
          <a:chExt cx="0" cy="0"/>
        </a:xfrm>
      </p:grpSpPr>
      <p:pic>
        <p:nvPicPr>
          <p:cNvPr id="11" name="Afbeelding 10"/>
          <p:cNvPicPr/>
          <p:nvPr/>
        </p:nvPicPr>
        <p:blipFill>
          <a:blip r:embed="rId2">
            <a:extLst>
              <a:ext uri="{28A0092B-C50C-407E-A947-70E740481C1C}">
                <a14:useLocalDpi xmlns:a14="http://schemas.microsoft.com/office/drawing/2010/main" val="0"/>
              </a:ext>
            </a:extLst>
          </a:blip>
          <a:stretch>
            <a:fillRect/>
          </a:stretch>
        </p:blipFill>
        <p:spPr>
          <a:xfrm>
            <a:off x="1117" y="0"/>
            <a:ext cx="9144000" cy="6858000"/>
          </a:xfrm>
          <a:prstGeom prst="rect">
            <a:avLst/>
          </a:prstGeom>
        </p:spPr>
      </p:pic>
      <p:pic>
        <p:nvPicPr>
          <p:cNvPr id="10" name="Afbeelding 9"/>
          <p:cNvPicPr/>
          <p:nvPr/>
        </p:nvPicPr>
        <p:blipFill>
          <a:blip r:embed="rId3">
            <a:extLst>
              <a:ext uri="{28A0092B-C50C-407E-A947-70E740481C1C}">
                <a14:useLocalDpi xmlns:a14="http://schemas.microsoft.com/office/drawing/2010/main" val="0"/>
              </a:ext>
            </a:extLst>
          </a:blip>
          <a:stretch>
            <a:fillRect/>
          </a:stretch>
        </p:blipFill>
        <p:spPr>
          <a:xfrm>
            <a:off x="2" y="0"/>
            <a:ext cx="9143998" cy="6857998"/>
          </a:xfrm>
          <a:prstGeom prst="rect">
            <a:avLst/>
          </a:prstGeom>
        </p:spPr>
      </p:pic>
      <p:sp>
        <p:nvSpPr>
          <p:cNvPr id="8" name="Tijdelijke aanduiding voor tekst 17"/>
          <p:cNvSpPr>
            <a:spLocks noGrp="1"/>
          </p:cNvSpPr>
          <p:nvPr>
            <p:ph type="body" sz="quarter" idx="14" hasCustomPrompt="1"/>
          </p:nvPr>
        </p:nvSpPr>
        <p:spPr>
          <a:xfrm>
            <a:off x="2596730" y="3441540"/>
            <a:ext cx="3950540" cy="338554"/>
          </a:xfrm>
          <a:prstGeom prst="rect">
            <a:avLst/>
          </a:prstGeom>
        </p:spPr>
        <p:txBody>
          <a:bodyPr wrap="square" lIns="0" tIns="0" rIns="0" bIns="0" anchor="t" anchorCtr="0">
            <a:spAutoFit/>
          </a:bodyPr>
          <a:lstStyle>
            <a:lvl1pPr marL="0" indent="0" algn="ctr">
              <a:buNone/>
              <a:defRPr sz="2200" baseline="0">
                <a:latin typeface="Times New Roman"/>
                <a:cs typeface="Times New Roman"/>
              </a:defRPr>
            </a:lvl1pPr>
          </a:lstStyle>
          <a:p>
            <a:pPr lvl="0"/>
            <a:r>
              <a:rPr lang="en-GB" noProof="0"/>
              <a:t>additional url</a:t>
            </a:r>
          </a:p>
        </p:txBody>
      </p:sp>
      <p:sp>
        <p:nvSpPr>
          <p:cNvPr id="13" name="Tekstvak 12"/>
          <p:cNvSpPr txBox="1"/>
          <p:nvPr/>
        </p:nvSpPr>
        <p:spPr>
          <a:xfrm>
            <a:off x="2596730" y="2939245"/>
            <a:ext cx="3950540" cy="338554"/>
          </a:xfrm>
          <a:prstGeom prst="rect">
            <a:avLst/>
          </a:prstGeom>
          <a:noFill/>
        </p:spPr>
        <p:txBody>
          <a:bodyPr wrap="square" lIns="0" tIns="0" rIns="0" bIns="0" rtlCol="0" anchor="ctr" anchorCtr="1">
            <a:spAutoFit/>
          </a:bodyPr>
          <a:lstStyle/>
          <a:p>
            <a:pPr algn="ctr"/>
            <a:r>
              <a:rPr lang="en-GB" sz="2200" noProof="0">
                <a:latin typeface="Times New Roman"/>
                <a:cs typeface="Times New Roman"/>
              </a:rPr>
              <a:t>www.ru.nl/</a:t>
            </a:r>
            <a:r>
              <a:rPr lang="en-GB" sz="2200" noProof="0">
                <a:solidFill>
                  <a:schemeClr val="tx2"/>
                </a:solidFill>
                <a:latin typeface="Times New Roman"/>
                <a:cs typeface="Times New Roman"/>
              </a:rPr>
              <a:t>donders</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onders-TITLE">
    <p:spTree>
      <p:nvGrpSpPr>
        <p:cNvPr id="1" name=""/>
        <p:cNvGrpSpPr/>
        <p:nvPr/>
      </p:nvGrpSpPr>
      <p:grpSpPr>
        <a:xfrm>
          <a:off x="0" y="0"/>
          <a:ext cx="0" cy="0"/>
          <a:chOff x="0" y="0"/>
          <a:chExt cx="0" cy="0"/>
        </a:xfrm>
      </p:grpSpPr>
      <p:pic>
        <p:nvPicPr>
          <p:cNvPr id="4" name="Afbeelding 3"/>
          <p:cNvPicPr/>
          <p:nvPr/>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12" name="Titel 11"/>
          <p:cNvSpPr>
            <a:spLocks noGrp="1"/>
          </p:cNvSpPr>
          <p:nvPr>
            <p:ph type="title" hasCustomPrompt="1"/>
          </p:nvPr>
        </p:nvSpPr>
        <p:spPr>
          <a:xfrm>
            <a:off x="2250000" y="960000"/>
            <a:ext cx="6120000" cy="3720000"/>
          </a:xfrm>
          <a:prstGeom prst="rect">
            <a:avLst/>
          </a:prstGeom>
        </p:spPr>
        <p:txBody>
          <a:bodyPr vert="horz" lIns="0" tIns="0" rIns="0" bIns="0" anchor="b" anchorCtr="0"/>
          <a:lstStyle>
            <a:lvl1pPr algn="l">
              <a:lnSpc>
                <a:spcPts val="3600"/>
              </a:lnSpc>
              <a:defRPr sz="3200">
                <a:latin typeface="Times New Roman"/>
                <a:cs typeface="Times New Roman"/>
              </a:defRPr>
            </a:lvl1pPr>
          </a:lstStyle>
          <a:p>
            <a:r>
              <a:rPr lang="en-GB" dirty="0"/>
              <a:t>Title of </a:t>
            </a:r>
            <a:r>
              <a:rPr lang="en-GB" noProof="0" dirty="0"/>
              <a:t>the</a:t>
            </a:r>
            <a:r>
              <a:rPr lang="en-GB" dirty="0"/>
              <a:t> presentation</a:t>
            </a:r>
          </a:p>
        </p:txBody>
      </p:sp>
      <p:sp>
        <p:nvSpPr>
          <p:cNvPr id="13" name="Tijdelijke aanduiding voor tekst 17"/>
          <p:cNvSpPr>
            <a:spLocks noGrp="1"/>
          </p:cNvSpPr>
          <p:nvPr>
            <p:ph type="body" sz="quarter" idx="12" hasCustomPrompt="1"/>
          </p:nvPr>
        </p:nvSpPr>
        <p:spPr>
          <a:xfrm>
            <a:off x="2249999" y="4680003"/>
            <a:ext cx="6102001" cy="323165"/>
          </a:xfrm>
          <a:prstGeom prst="rect">
            <a:avLst/>
          </a:prstGeom>
        </p:spPr>
        <p:txBody>
          <a:bodyPr wrap="square" lIns="0" tIns="0" rIns="0" bIns="0" anchor="t" anchorCtr="0">
            <a:spAutoFit/>
          </a:bodyPr>
          <a:lstStyle>
            <a:lvl1pPr marL="0" indent="0">
              <a:buNone/>
              <a:defRPr sz="2100" baseline="0">
                <a:solidFill>
                  <a:schemeClr val="tx2"/>
                </a:solidFill>
                <a:latin typeface="Times New Roman"/>
                <a:cs typeface="Times New Roman"/>
              </a:defRPr>
            </a:lvl1pPr>
          </a:lstStyle>
          <a:p>
            <a:pPr lvl="0"/>
            <a:r>
              <a:rPr lang="en-GB" dirty="0"/>
              <a:t>Author name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onders-TITLE+IMAGE">
    <p:spTree>
      <p:nvGrpSpPr>
        <p:cNvPr id="1" name=""/>
        <p:cNvGrpSpPr/>
        <p:nvPr/>
      </p:nvGrpSpPr>
      <p:grpSpPr>
        <a:xfrm>
          <a:off x="0" y="0"/>
          <a:ext cx="0" cy="0"/>
          <a:chOff x="0" y="0"/>
          <a:chExt cx="0" cy="0"/>
        </a:xfrm>
      </p:grpSpPr>
      <p:pic>
        <p:nvPicPr>
          <p:cNvPr id="6" name="Afbeelding 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7" cy="6857997"/>
          </a:xfrm>
          <a:prstGeom prst="rect">
            <a:avLst/>
          </a:prstGeom>
        </p:spPr>
      </p:pic>
      <p:sp>
        <p:nvSpPr>
          <p:cNvPr id="5" name="Tijdelijke aanduiding voor afbeelding 2"/>
          <p:cNvSpPr>
            <a:spLocks noGrp="1"/>
          </p:cNvSpPr>
          <p:nvPr>
            <p:ph type="pic" idx="1" hasCustomPrompt="1"/>
          </p:nvPr>
        </p:nvSpPr>
        <p:spPr>
          <a:xfrm>
            <a:off x="2250000" y="960000"/>
            <a:ext cx="6120000" cy="372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2" name="Titel 11"/>
          <p:cNvSpPr>
            <a:spLocks noGrp="1"/>
          </p:cNvSpPr>
          <p:nvPr>
            <p:ph type="title" hasCustomPrompt="1"/>
          </p:nvPr>
        </p:nvSpPr>
        <p:spPr>
          <a:xfrm>
            <a:off x="2250000" y="4680000"/>
            <a:ext cx="6102000" cy="1200000"/>
          </a:xfrm>
          <a:prstGeom prst="rect">
            <a:avLst/>
          </a:prstGeom>
        </p:spPr>
        <p:txBody>
          <a:bodyPr vert="horz" lIns="0" tIns="0" rIns="0" bIns="0" anchor="b" anchorCtr="0"/>
          <a:lstStyle>
            <a:lvl1pPr algn="l">
              <a:lnSpc>
                <a:spcPts val="3200"/>
              </a:lnSpc>
              <a:defRPr sz="3200">
                <a:latin typeface="Times New Roman"/>
                <a:cs typeface="Times New Roman"/>
              </a:defRPr>
            </a:lvl1pPr>
          </a:lstStyle>
          <a:p>
            <a:r>
              <a:rPr lang="en-GB" dirty="0"/>
              <a:t>Title of </a:t>
            </a:r>
            <a:r>
              <a:rPr lang="en-GB" noProof="0" dirty="0"/>
              <a:t>the</a:t>
            </a:r>
            <a:r>
              <a:rPr lang="en-GB" dirty="0"/>
              <a:t> </a:t>
            </a:r>
            <a:br>
              <a:rPr lang="en-GB" dirty="0"/>
            </a:br>
            <a:r>
              <a:rPr lang="en-GB" dirty="0"/>
              <a:t>presentation</a:t>
            </a:r>
          </a:p>
        </p:txBody>
      </p:sp>
      <p:sp>
        <p:nvSpPr>
          <p:cNvPr id="13" name="Tijdelijke aanduiding voor tekst 17"/>
          <p:cNvSpPr>
            <a:spLocks noGrp="1"/>
          </p:cNvSpPr>
          <p:nvPr>
            <p:ph type="body" sz="quarter" idx="12" hasCustomPrompt="1"/>
          </p:nvPr>
        </p:nvSpPr>
        <p:spPr>
          <a:xfrm>
            <a:off x="2250000" y="5916837"/>
            <a:ext cx="6102000" cy="323165"/>
          </a:xfrm>
          <a:prstGeom prst="rect">
            <a:avLst/>
          </a:prstGeom>
        </p:spPr>
        <p:txBody>
          <a:bodyPr wrap="square" lIns="0" tIns="0" rIns="0" bIns="0" anchor="b" anchorCtr="0">
            <a:spAutoFit/>
          </a:bodyPr>
          <a:lstStyle>
            <a:lvl1pPr marL="0" indent="0">
              <a:buNone/>
              <a:defRPr sz="2100" baseline="0">
                <a:solidFill>
                  <a:schemeClr val="tx2"/>
                </a:solidFill>
                <a:latin typeface="Times New Roman"/>
                <a:cs typeface="Times New Roman"/>
              </a:defRPr>
            </a:lvl1pPr>
          </a:lstStyle>
          <a:p>
            <a:pPr lvl="0"/>
            <a:r>
              <a:rPr lang="en-GB" dirty="0"/>
              <a:t>Author </a:t>
            </a:r>
            <a:r>
              <a:rPr lang="en-GB" noProof="0" dirty="0"/>
              <a:t>name</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onders-EMPT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onders-HEADER-ONLY">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onders-3-IMAGES">
    <p:spTree>
      <p:nvGrpSpPr>
        <p:cNvPr id="1" name=""/>
        <p:cNvGrpSpPr/>
        <p:nvPr/>
      </p:nvGrpSpPr>
      <p:grpSpPr>
        <a:xfrm>
          <a:off x="0" y="0"/>
          <a:ext cx="0" cy="0"/>
          <a:chOff x="0" y="0"/>
          <a:chExt cx="0" cy="0"/>
        </a:xfrm>
      </p:grpSpPr>
      <p:pic>
        <p:nvPicPr>
          <p:cNvPr id="11" name="Afbeelding 10"/>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7" name="Tijdelijke aanduiding voor afbeelding 2"/>
          <p:cNvSpPr>
            <a:spLocks noGrp="1"/>
          </p:cNvSpPr>
          <p:nvPr>
            <p:ph type="pic" idx="13" hasCustomPrompt="1"/>
          </p:nvPr>
        </p:nvSpPr>
        <p:spPr>
          <a:xfrm>
            <a:off x="3525434"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6" hasCustomPrompt="1"/>
          </p:nvPr>
        </p:nvSpPr>
        <p:spPr>
          <a:xfrm>
            <a:off x="61812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onders-1-IMAGE">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4" name="Tijdelijke aanduiding voor afbeelding 2"/>
          <p:cNvSpPr>
            <a:spLocks noGrp="1"/>
          </p:cNvSpPr>
          <p:nvPr>
            <p:ph type="pic" idx="1" hasCustomPrompt="1"/>
          </p:nvPr>
        </p:nvSpPr>
        <p:spPr>
          <a:xfrm>
            <a:off x="900000" y="1440000"/>
            <a:ext cx="756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onders-2-IMAGES">
    <p:spTree>
      <p:nvGrpSpPr>
        <p:cNvPr id="1" name=""/>
        <p:cNvGrpSpPr/>
        <p:nvPr/>
      </p:nvGrpSpPr>
      <p:grpSpPr>
        <a:xfrm>
          <a:off x="0" y="0"/>
          <a:ext cx="0" cy="0"/>
          <a:chOff x="0" y="0"/>
          <a:chExt cx="0" cy="0"/>
        </a:xfrm>
      </p:grpSpPr>
      <p:pic>
        <p:nvPicPr>
          <p:cNvPr id="12" name="Afbeelding 11"/>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0" name="Tijdelijke aanduiding voor afbeelding 2"/>
          <p:cNvSpPr>
            <a:spLocks noGrp="1"/>
          </p:cNvSpPr>
          <p:nvPr>
            <p:ph type="pic" idx="1" hasCustomPrompt="1"/>
          </p:nvPr>
        </p:nvSpPr>
        <p:spPr>
          <a:xfrm>
            <a:off x="90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1" name="Tijdelijke aanduiding voor afbeelding 2"/>
          <p:cNvSpPr>
            <a:spLocks noGrp="1"/>
          </p:cNvSpPr>
          <p:nvPr>
            <p:ph type="pic" idx="13" hasCustomPrompt="1"/>
          </p:nvPr>
        </p:nvSpPr>
        <p:spPr>
          <a:xfrm>
            <a:off x="4860000" y="1440000"/>
            <a:ext cx="36000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dirty="0"/>
              <a:t>Title of the slide</a:t>
            </a:r>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onders-3-IMAGES">
    <p:spTree>
      <p:nvGrpSpPr>
        <p:cNvPr id="1" name=""/>
        <p:cNvGrpSpPr/>
        <p:nvPr/>
      </p:nvGrpSpPr>
      <p:grpSpPr>
        <a:xfrm>
          <a:off x="0" y="0"/>
          <a:ext cx="0" cy="0"/>
          <a:chOff x="0" y="0"/>
          <a:chExt cx="0" cy="0"/>
        </a:xfrm>
      </p:grpSpPr>
      <p:pic>
        <p:nvPicPr>
          <p:cNvPr id="11" name="Afbeelding 10"/>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7" name="Tijdelijke aanduiding voor afbeelding 2"/>
          <p:cNvSpPr>
            <a:spLocks noGrp="1"/>
          </p:cNvSpPr>
          <p:nvPr>
            <p:ph type="pic" idx="13" hasCustomPrompt="1"/>
          </p:nvPr>
        </p:nvSpPr>
        <p:spPr>
          <a:xfrm>
            <a:off x="3525434"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6" hasCustomPrompt="1"/>
          </p:nvPr>
        </p:nvSpPr>
        <p:spPr>
          <a:xfrm>
            <a:off x="6181200" y="1440000"/>
            <a:ext cx="2278800" cy="48000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onders-4-IMAGES">
    <p:spTree>
      <p:nvGrpSpPr>
        <p:cNvPr id="1" name=""/>
        <p:cNvGrpSpPr/>
        <p:nvPr/>
      </p:nvGrpSpPr>
      <p:grpSpPr>
        <a:xfrm>
          <a:off x="0" y="0"/>
          <a:ext cx="0" cy="0"/>
          <a:chOff x="0" y="0"/>
          <a:chExt cx="0" cy="0"/>
        </a:xfrm>
      </p:grpSpPr>
      <p:pic>
        <p:nvPicPr>
          <p:cNvPr id="16" name="Afbeelding 1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2" name="Tijdelijke aanduiding voor afbeelding 2"/>
          <p:cNvSpPr>
            <a:spLocks noGrp="1"/>
          </p:cNvSpPr>
          <p:nvPr>
            <p:ph type="pic" idx="1" hasCustomPrompt="1"/>
          </p:nvPr>
        </p:nvSpPr>
        <p:spPr>
          <a:xfrm>
            <a:off x="90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3" name="Tijdelijke aanduiding voor afbeelding 2"/>
          <p:cNvSpPr>
            <a:spLocks noGrp="1"/>
          </p:cNvSpPr>
          <p:nvPr>
            <p:ph type="pic" idx="13" hasCustomPrompt="1"/>
          </p:nvPr>
        </p:nvSpPr>
        <p:spPr>
          <a:xfrm>
            <a:off x="486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4" name="Tijdelijke aanduiding voor afbeelding 2"/>
          <p:cNvSpPr>
            <a:spLocks noGrp="1"/>
          </p:cNvSpPr>
          <p:nvPr>
            <p:ph type="pic" idx="16" hasCustomPrompt="1"/>
          </p:nvPr>
        </p:nvSpPr>
        <p:spPr>
          <a:xfrm>
            <a:off x="90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5" name="Tijdelijke aanduiding voor afbeelding 2"/>
          <p:cNvSpPr>
            <a:spLocks noGrp="1"/>
          </p:cNvSpPr>
          <p:nvPr>
            <p:ph type="pic" idx="17" hasCustomPrompt="1"/>
          </p:nvPr>
        </p:nvSpPr>
        <p:spPr>
          <a:xfrm>
            <a:off x="486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onders-6-IMAGES">
    <p:spTree>
      <p:nvGrpSpPr>
        <p:cNvPr id="1" name=""/>
        <p:cNvGrpSpPr/>
        <p:nvPr/>
      </p:nvGrpSpPr>
      <p:grpSpPr>
        <a:xfrm>
          <a:off x="0" y="0"/>
          <a:ext cx="0" cy="0"/>
          <a:chOff x="0" y="0"/>
          <a:chExt cx="0" cy="0"/>
        </a:xfrm>
      </p:grpSpPr>
      <p:pic>
        <p:nvPicPr>
          <p:cNvPr id="14" name="Afbeelding 13"/>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7" name="Tijdelijke aanduiding voor afbeelding 2"/>
          <p:cNvSpPr>
            <a:spLocks noGrp="1"/>
          </p:cNvSpPr>
          <p:nvPr>
            <p:ph type="pic" idx="16" hasCustomPrompt="1"/>
          </p:nvPr>
        </p:nvSpPr>
        <p:spPr>
          <a:xfrm>
            <a:off x="9000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7" hasCustomPrompt="1"/>
          </p:nvPr>
        </p:nvSpPr>
        <p:spPr>
          <a:xfrm>
            <a:off x="3525434" y="1438574"/>
            <a:ext cx="2278800" cy="2222625"/>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9" name="Tijdelijke aanduiding voor afbeelding 2"/>
          <p:cNvSpPr>
            <a:spLocks noGrp="1"/>
          </p:cNvSpPr>
          <p:nvPr>
            <p:ph type="pic" idx="18" hasCustomPrompt="1"/>
          </p:nvPr>
        </p:nvSpPr>
        <p:spPr>
          <a:xfrm>
            <a:off x="3525434"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0" name="Tijdelijke aanduiding voor afbeelding 2"/>
          <p:cNvSpPr>
            <a:spLocks noGrp="1"/>
          </p:cNvSpPr>
          <p:nvPr>
            <p:ph type="pic" idx="19" hasCustomPrompt="1"/>
          </p:nvPr>
        </p:nvSpPr>
        <p:spPr>
          <a:xfrm>
            <a:off x="61812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1" name="Tijdelijke aanduiding voor afbeelding 2"/>
          <p:cNvSpPr>
            <a:spLocks noGrp="1"/>
          </p:cNvSpPr>
          <p:nvPr>
            <p:ph type="pic" idx="20" hasCustomPrompt="1"/>
          </p:nvPr>
        </p:nvSpPr>
        <p:spPr>
          <a:xfrm>
            <a:off x="61812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onders-TEXT">
    <p:spTree>
      <p:nvGrpSpPr>
        <p:cNvPr id="1" name=""/>
        <p:cNvGrpSpPr/>
        <p:nvPr/>
      </p:nvGrpSpPr>
      <p:grpSpPr>
        <a:xfrm>
          <a:off x="0" y="0"/>
          <a:ext cx="0" cy="0"/>
          <a:chOff x="0" y="0"/>
          <a:chExt cx="0" cy="0"/>
        </a:xfrm>
      </p:grpSpPr>
      <p:pic>
        <p:nvPicPr>
          <p:cNvPr id="8" name="Afbeelding 7"/>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10" name="Tijdelijke aanduiding voor tekst 17"/>
          <p:cNvSpPr>
            <a:spLocks noGrp="1"/>
          </p:cNvSpPr>
          <p:nvPr>
            <p:ph type="body" sz="quarter" idx="16" hasCustomPrompt="1"/>
          </p:nvPr>
        </p:nvSpPr>
        <p:spPr>
          <a:xfrm>
            <a:off x="900000" y="1440003"/>
            <a:ext cx="7560000" cy="246221"/>
          </a:xfrm>
          <a:prstGeom prst="rect">
            <a:avLst/>
          </a:prstGeom>
        </p:spPr>
        <p:txBody>
          <a:bodyPr wrap="square" lIns="0" tIns="0" rIns="0" bIns="0" anchor="t" anchorCtr="0">
            <a:spAutoFit/>
          </a:bodyPr>
          <a:lstStyle>
            <a:lvl1pPr marL="0" indent="-179705" algn="l">
              <a:buNone/>
              <a:defRPr sz="1600" baseline="0">
                <a:latin typeface="Times New Roman"/>
                <a:cs typeface="Times New Roman"/>
              </a:defRPr>
            </a:lvl1pPr>
          </a:lstStyle>
          <a:p>
            <a:pPr lvl="0"/>
            <a:r>
              <a:rPr lang="en-GB" dirty="0"/>
              <a:t>Text box for standard texts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onders-LIST (large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0"/>
            <a:ext cx="7560000" cy="1963614"/>
          </a:xfrm>
          <a:prstGeom prst="rect">
            <a:avLst/>
          </a:prstGeom>
        </p:spPr>
        <p:txBody>
          <a:bodyPr vert="horz" lIns="0" tIns="0" rIns="0" bIns="0">
            <a:spAutoFit/>
          </a:bodyPr>
          <a:lstStyle>
            <a:lvl1pPr marL="0" indent="-252095">
              <a:buFont typeface="Lucida Grande"/>
              <a:buChar char="–"/>
              <a:defRPr sz="2200">
                <a:latin typeface="Times New Roman"/>
                <a:cs typeface="Times New Roman"/>
              </a:defRPr>
            </a:lvl1pPr>
            <a:lvl2pPr marL="504190" indent="-252095">
              <a:buFont typeface="Lucida Grande"/>
              <a:buChar char="–"/>
              <a:defRPr sz="2200">
                <a:latin typeface="Times New Roman"/>
                <a:cs typeface="Times New Roman"/>
              </a:defRPr>
            </a:lvl2pPr>
            <a:lvl3pPr marL="756285" indent="-252095">
              <a:buFont typeface="Lucida Grande"/>
              <a:buChar char="–"/>
              <a:defRPr sz="2200">
                <a:latin typeface="Times New Roman"/>
                <a:cs typeface="Times New Roman"/>
              </a:defRPr>
            </a:lvl3pPr>
            <a:lvl4pPr marL="1007745" indent="-252095">
              <a:buFont typeface="Lucida Grande"/>
              <a:buChar char="–"/>
              <a:defRPr sz="2200">
                <a:latin typeface="Times New Roman"/>
                <a:cs typeface="Times New Roman"/>
              </a:defRPr>
            </a:lvl4pPr>
            <a:lvl5pPr marL="1259840" indent="-252095">
              <a:buFont typeface="Lucida Grande"/>
              <a:buChar char="–"/>
              <a:defRPr sz="22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onders-LIST (small text)">
    <p:spTree>
      <p:nvGrpSpPr>
        <p:cNvPr id="1" name=""/>
        <p:cNvGrpSpPr/>
        <p:nvPr/>
      </p:nvGrpSpPr>
      <p:grpSpPr>
        <a:xfrm>
          <a:off x="0" y="0"/>
          <a:ext cx="0" cy="0"/>
          <a:chOff x="0" y="0"/>
          <a:chExt cx="0" cy="0"/>
        </a:xfrm>
      </p:grpSpPr>
      <p:pic>
        <p:nvPicPr>
          <p:cNvPr id="10" name="Afbeelding 9"/>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4" name="Tijdelijke aanduiding voor tekst 6"/>
          <p:cNvSpPr>
            <a:spLocks noGrp="1"/>
          </p:cNvSpPr>
          <p:nvPr>
            <p:ph type="body" sz="quarter" idx="13" hasCustomPrompt="1"/>
          </p:nvPr>
        </p:nvSpPr>
        <p:spPr>
          <a:xfrm>
            <a:off x="900000" y="1440002"/>
            <a:ext cx="7560000" cy="1428083"/>
          </a:xfrm>
          <a:prstGeom prst="rect">
            <a:avLst/>
          </a:prstGeom>
        </p:spPr>
        <p:txBody>
          <a:bodyPr vert="horz" lIns="0" tIns="0" rIns="0" bIns="0">
            <a:spAutoFit/>
          </a:bodyPr>
          <a:lstStyle>
            <a:lvl1pPr marL="0" indent="-179705">
              <a:buFont typeface="Lucida Grande"/>
              <a:buChar char="–"/>
              <a:defRPr sz="1600">
                <a:latin typeface="Times New Roman"/>
                <a:cs typeface="Times New Roman"/>
              </a:defRPr>
            </a:lvl1pPr>
            <a:lvl2pPr marL="360045" indent="-179705">
              <a:buFont typeface="Lucida Grande"/>
              <a:buChar char="–"/>
              <a:defRPr sz="1600">
                <a:latin typeface="Times New Roman"/>
                <a:cs typeface="Times New Roman"/>
              </a:defRPr>
            </a:lvl2pPr>
            <a:lvl3pPr marL="539750" indent="-179705">
              <a:buFont typeface="Lucida Grande"/>
              <a:buChar char="–"/>
              <a:defRPr sz="1600">
                <a:latin typeface="Times New Roman"/>
                <a:cs typeface="Times New Roman"/>
              </a:defRPr>
            </a:lvl3pPr>
            <a:lvl4pPr marL="720090" indent="-179705">
              <a:buFont typeface="Lucida Grande"/>
              <a:buChar char="–"/>
              <a:defRPr sz="1600">
                <a:latin typeface="Times New Roman"/>
                <a:cs typeface="Times New Roman"/>
              </a:defRPr>
            </a:lvl4pPr>
            <a:lvl5pPr marL="899795" indent="-179705">
              <a:buFont typeface="Lucida Grande"/>
              <a:buChar char="–"/>
              <a:defRPr sz="1600">
                <a:latin typeface="Times New Roman"/>
                <a:cs typeface="Times New Roman"/>
              </a:defRPr>
            </a:lvl5pPr>
          </a:lstStyle>
          <a:p>
            <a:pPr lvl="0"/>
            <a:r>
              <a:rPr lang="en-GB" noProof="0" dirty="0" err="1"/>
              <a:t>Klik</a:t>
            </a:r>
            <a:r>
              <a:rPr lang="en-GB" noProof="0" dirty="0"/>
              <a:t> </a:t>
            </a:r>
            <a:r>
              <a:rPr lang="en-GB" noProof="0" dirty="0" err="1"/>
              <a:t>om</a:t>
            </a:r>
            <a:r>
              <a:rPr lang="en-GB" noProof="0" dirty="0"/>
              <a:t> de </a:t>
            </a:r>
            <a:r>
              <a:rPr lang="en-GB" noProof="0" dirty="0" err="1"/>
              <a:t>tekststijl</a:t>
            </a:r>
            <a:r>
              <a:rPr lang="en-GB" noProof="0" dirty="0"/>
              <a:t> van het model </a:t>
            </a:r>
            <a:r>
              <a:rPr lang="en-GB" noProof="0" dirty="0" err="1"/>
              <a:t>te</a:t>
            </a:r>
            <a:r>
              <a:rPr lang="en-GB" noProof="0" dirty="0"/>
              <a:t> </a:t>
            </a:r>
            <a:r>
              <a:rPr lang="en-GB" noProof="0" dirty="0" err="1"/>
              <a:t>bewerken</a:t>
            </a:r>
            <a:endParaRPr lang="en-GB" noProof="0" dirty="0"/>
          </a:p>
          <a:p>
            <a:pPr lvl="1"/>
            <a:r>
              <a:rPr lang="en-GB" noProof="0" dirty="0" err="1"/>
              <a:t>Tweede</a:t>
            </a:r>
            <a:r>
              <a:rPr lang="en-GB" noProof="0" dirty="0"/>
              <a:t> </a:t>
            </a:r>
            <a:r>
              <a:rPr lang="en-GB" noProof="0" dirty="0" err="1"/>
              <a:t>niveau</a:t>
            </a:r>
            <a:endParaRPr lang="en-GB" noProof="0" dirty="0"/>
          </a:p>
          <a:p>
            <a:pPr lvl="2"/>
            <a:r>
              <a:rPr lang="en-GB" noProof="0" dirty="0" err="1"/>
              <a:t>Derde</a:t>
            </a:r>
            <a:r>
              <a:rPr lang="en-GB" noProof="0" dirty="0"/>
              <a:t> </a:t>
            </a:r>
            <a:r>
              <a:rPr lang="en-GB" noProof="0" dirty="0" err="1"/>
              <a:t>niveau</a:t>
            </a:r>
            <a:endParaRPr lang="en-GB" noProof="0" dirty="0"/>
          </a:p>
          <a:p>
            <a:pPr lvl="3"/>
            <a:r>
              <a:rPr lang="en-GB" noProof="0" dirty="0" err="1"/>
              <a:t>Vierde</a:t>
            </a:r>
            <a:r>
              <a:rPr lang="en-GB" noProof="0" dirty="0"/>
              <a:t> </a:t>
            </a:r>
            <a:r>
              <a:rPr lang="en-GB" noProof="0" dirty="0" err="1"/>
              <a:t>niveau</a:t>
            </a:r>
            <a:endParaRPr lang="en-GB" noProof="0" dirty="0"/>
          </a:p>
          <a:p>
            <a:pPr lvl="4"/>
            <a:r>
              <a:rPr lang="en-GB" noProof="0" dirty="0" err="1"/>
              <a:t>Vijfde</a:t>
            </a:r>
            <a:r>
              <a:rPr lang="en-GB" noProof="0" dirty="0"/>
              <a:t> </a:t>
            </a:r>
            <a:r>
              <a:rPr lang="en-GB" noProof="0" dirty="0" err="1"/>
              <a:t>niveau</a:t>
            </a:r>
            <a:endParaRPr lang="en-GB" noProof="0" dirty="0"/>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5551707"/>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69600"/>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onders-END">
    <p:spTree>
      <p:nvGrpSpPr>
        <p:cNvPr id="1" name=""/>
        <p:cNvGrpSpPr/>
        <p:nvPr/>
      </p:nvGrpSpPr>
      <p:grpSpPr>
        <a:xfrm>
          <a:off x="0" y="0"/>
          <a:ext cx="0" cy="0"/>
          <a:chOff x="0" y="0"/>
          <a:chExt cx="0" cy="0"/>
        </a:xfrm>
      </p:grpSpPr>
      <p:pic>
        <p:nvPicPr>
          <p:cNvPr id="11" name="Afbeelding 10"/>
          <p:cNvPicPr/>
          <p:nvPr/>
        </p:nvPicPr>
        <p:blipFill>
          <a:blip r:embed="rId2">
            <a:extLst>
              <a:ext uri="{28A0092B-C50C-407E-A947-70E740481C1C}">
                <a14:useLocalDpi xmlns:a14="http://schemas.microsoft.com/office/drawing/2010/main" val="0"/>
              </a:ext>
            </a:extLst>
          </a:blip>
          <a:stretch>
            <a:fillRect/>
          </a:stretch>
        </p:blipFill>
        <p:spPr>
          <a:xfrm>
            <a:off x="1117" y="0"/>
            <a:ext cx="9144000" cy="6858000"/>
          </a:xfrm>
          <a:prstGeom prst="rect">
            <a:avLst/>
          </a:prstGeom>
        </p:spPr>
      </p:pic>
      <p:pic>
        <p:nvPicPr>
          <p:cNvPr id="10" name="Afbeelding 9"/>
          <p:cNvPicPr/>
          <p:nvPr/>
        </p:nvPicPr>
        <p:blipFill>
          <a:blip r:embed="rId3">
            <a:extLst>
              <a:ext uri="{28A0092B-C50C-407E-A947-70E740481C1C}">
                <a14:useLocalDpi xmlns:a14="http://schemas.microsoft.com/office/drawing/2010/main" val="0"/>
              </a:ext>
            </a:extLst>
          </a:blip>
          <a:stretch>
            <a:fillRect/>
          </a:stretch>
        </p:blipFill>
        <p:spPr>
          <a:xfrm>
            <a:off x="2" y="0"/>
            <a:ext cx="9143998" cy="6857998"/>
          </a:xfrm>
          <a:prstGeom prst="rect">
            <a:avLst/>
          </a:prstGeom>
        </p:spPr>
      </p:pic>
      <p:sp>
        <p:nvSpPr>
          <p:cNvPr id="8" name="Tijdelijke aanduiding voor tekst 17"/>
          <p:cNvSpPr>
            <a:spLocks noGrp="1"/>
          </p:cNvSpPr>
          <p:nvPr>
            <p:ph type="body" sz="quarter" idx="14" hasCustomPrompt="1"/>
          </p:nvPr>
        </p:nvSpPr>
        <p:spPr>
          <a:xfrm>
            <a:off x="2596730" y="3441540"/>
            <a:ext cx="3950540" cy="338554"/>
          </a:xfrm>
          <a:prstGeom prst="rect">
            <a:avLst/>
          </a:prstGeom>
        </p:spPr>
        <p:txBody>
          <a:bodyPr wrap="square" lIns="0" tIns="0" rIns="0" bIns="0" anchor="t" anchorCtr="0">
            <a:spAutoFit/>
          </a:bodyPr>
          <a:lstStyle>
            <a:lvl1pPr marL="0" indent="0" algn="ctr">
              <a:buNone/>
              <a:defRPr sz="2200" baseline="0">
                <a:latin typeface="Times New Roman"/>
                <a:cs typeface="Times New Roman"/>
              </a:defRPr>
            </a:lvl1pPr>
          </a:lstStyle>
          <a:p>
            <a:pPr lvl="0"/>
            <a:r>
              <a:rPr lang="en-GB" noProof="0"/>
              <a:t>additional url</a:t>
            </a:r>
          </a:p>
        </p:txBody>
      </p:sp>
      <p:sp>
        <p:nvSpPr>
          <p:cNvPr id="13" name="Tekstvak 12"/>
          <p:cNvSpPr txBox="1"/>
          <p:nvPr/>
        </p:nvSpPr>
        <p:spPr>
          <a:xfrm>
            <a:off x="2596730" y="2939245"/>
            <a:ext cx="3950540" cy="338554"/>
          </a:xfrm>
          <a:prstGeom prst="rect">
            <a:avLst/>
          </a:prstGeom>
          <a:noFill/>
        </p:spPr>
        <p:txBody>
          <a:bodyPr wrap="square" lIns="0" tIns="0" rIns="0" bIns="0" rtlCol="0" anchor="ctr" anchorCtr="1">
            <a:spAutoFit/>
          </a:bodyPr>
          <a:lstStyle/>
          <a:p>
            <a:pPr algn="ctr"/>
            <a:r>
              <a:rPr lang="en-GB" sz="2200" noProof="0">
                <a:latin typeface="Times New Roman"/>
                <a:cs typeface="Times New Roman"/>
              </a:rPr>
              <a:t>www.ru.nl/</a:t>
            </a:r>
            <a:r>
              <a:rPr lang="en-GB" sz="2200" noProof="0">
                <a:solidFill>
                  <a:schemeClr val="tx2"/>
                </a:solidFill>
                <a:latin typeface="Times New Roman"/>
                <a:cs typeface="Times New Roman"/>
              </a:rPr>
              <a:t>donders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nders-4-IMAGES">
    <p:spTree>
      <p:nvGrpSpPr>
        <p:cNvPr id="1" name=""/>
        <p:cNvGrpSpPr/>
        <p:nvPr/>
      </p:nvGrpSpPr>
      <p:grpSpPr>
        <a:xfrm>
          <a:off x="0" y="0"/>
          <a:ext cx="0" cy="0"/>
          <a:chOff x="0" y="0"/>
          <a:chExt cx="0" cy="0"/>
        </a:xfrm>
      </p:grpSpPr>
      <p:pic>
        <p:nvPicPr>
          <p:cNvPr id="16" name="Afbeelding 15"/>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2" name="Tijdelijke aanduiding voor afbeelding 2"/>
          <p:cNvSpPr>
            <a:spLocks noGrp="1"/>
          </p:cNvSpPr>
          <p:nvPr>
            <p:ph type="pic" idx="1" hasCustomPrompt="1"/>
          </p:nvPr>
        </p:nvSpPr>
        <p:spPr>
          <a:xfrm>
            <a:off x="90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3" name="Tijdelijke aanduiding voor afbeelding 2"/>
          <p:cNvSpPr>
            <a:spLocks noGrp="1"/>
          </p:cNvSpPr>
          <p:nvPr>
            <p:ph type="pic" idx="13" hasCustomPrompt="1"/>
          </p:nvPr>
        </p:nvSpPr>
        <p:spPr>
          <a:xfrm>
            <a:off x="4860000" y="14400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14" name="Tijdelijke aanduiding voor afbeelding 2"/>
          <p:cNvSpPr>
            <a:spLocks noGrp="1"/>
          </p:cNvSpPr>
          <p:nvPr>
            <p:ph type="pic" idx="16" hasCustomPrompt="1"/>
          </p:nvPr>
        </p:nvSpPr>
        <p:spPr>
          <a:xfrm>
            <a:off x="90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Image</a:t>
            </a:r>
            <a:endParaRPr lang="en-GB" dirty="0"/>
          </a:p>
        </p:txBody>
      </p:sp>
      <p:sp>
        <p:nvSpPr>
          <p:cNvPr id="15" name="Tijdelijke aanduiding voor afbeelding 2"/>
          <p:cNvSpPr>
            <a:spLocks noGrp="1"/>
          </p:cNvSpPr>
          <p:nvPr>
            <p:ph type="pic" idx="17" hasCustomPrompt="1"/>
          </p:nvPr>
        </p:nvSpPr>
        <p:spPr>
          <a:xfrm>
            <a:off x="4860000" y="4018800"/>
            <a:ext cx="36000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3998"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a:t>Text box for larger texts (free positioning)</a:t>
            </a:r>
            <a:endParaRPr lang="en-GB" dirty="0"/>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nders-6-IMAGES">
    <p:spTree>
      <p:nvGrpSpPr>
        <p:cNvPr id="1" name=""/>
        <p:cNvGrpSpPr/>
        <p:nvPr/>
      </p:nvGrpSpPr>
      <p:grpSpPr>
        <a:xfrm>
          <a:off x="0" y="0"/>
          <a:ext cx="0" cy="0"/>
          <a:chOff x="0" y="0"/>
          <a:chExt cx="0" cy="0"/>
        </a:xfrm>
      </p:grpSpPr>
      <p:pic>
        <p:nvPicPr>
          <p:cNvPr id="14" name="Afbeelding 13"/>
          <p:cNvPicPr/>
          <p:nvPr userDrawn="1"/>
        </p:nvPicPr>
        <p:blipFill>
          <a:blip r:embed="rId2">
            <a:extLst>
              <a:ext uri="{28A0092B-C50C-407E-A947-70E740481C1C}">
                <a14:useLocalDpi xmlns:a14="http://schemas.microsoft.com/office/drawing/2010/main" val="0"/>
              </a:ext>
            </a:extLst>
          </a:blip>
          <a:stretch>
            <a:fillRect/>
          </a:stretch>
        </p:blipFill>
        <p:spPr>
          <a:xfrm>
            <a:off x="5" y="0"/>
            <a:ext cx="9143996" cy="6857997"/>
          </a:xfrm>
          <a:prstGeom prst="rect">
            <a:avLst/>
          </a:prstGeom>
        </p:spPr>
      </p:pic>
      <p:sp>
        <p:nvSpPr>
          <p:cNvPr id="16" name="Tijdelijke aanduiding voor afbeelding 2"/>
          <p:cNvSpPr>
            <a:spLocks noGrp="1"/>
          </p:cNvSpPr>
          <p:nvPr>
            <p:ph type="pic" idx="1" hasCustomPrompt="1"/>
          </p:nvPr>
        </p:nvSpPr>
        <p:spPr>
          <a:xfrm>
            <a:off x="9000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7" name="Tijdelijke aanduiding voor afbeelding 2"/>
          <p:cNvSpPr>
            <a:spLocks noGrp="1"/>
          </p:cNvSpPr>
          <p:nvPr>
            <p:ph type="pic" idx="16" hasCustomPrompt="1"/>
          </p:nvPr>
        </p:nvSpPr>
        <p:spPr>
          <a:xfrm>
            <a:off x="9000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8" name="Tijdelijke aanduiding voor afbeelding 2"/>
          <p:cNvSpPr>
            <a:spLocks noGrp="1"/>
          </p:cNvSpPr>
          <p:nvPr>
            <p:ph type="pic" idx="17" hasCustomPrompt="1"/>
          </p:nvPr>
        </p:nvSpPr>
        <p:spPr>
          <a:xfrm>
            <a:off x="3525434" y="1438574"/>
            <a:ext cx="2278800" cy="2222625"/>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19" name="Tijdelijke aanduiding voor afbeelding 2"/>
          <p:cNvSpPr>
            <a:spLocks noGrp="1"/>
          </p:cNvSpPr>
          <p:nvPr>
            <p:ph type="pic" idx="18" hasCustomPrompt="1"/>
          </p:nvPr>
        </p:nvSpPr>
        <p:spPr>
          <a:xfrm>
            <a:off x="3525434"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0" name="Tijdelijke aanduiding voor afbeelding 2"/>
          <p:cNvSpPr>
            <a:spLocks noGrp="1"/>
          </p:cNvSpPr>
          <p:nvPr>
            <p:ph type="pic" idx="19" hasCustomPrompt="1"/>
          </p:nvPr>
        </p:nvSpPr>
        <p:spPr>
          <a:xfrm>
            <a:off x="6181200" y="14400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Image</a:t>
            </a:r>
          </a:p>
        </p:txBody>
      </p:sp>
      <p:sp>
        <p:nvSpPr>
          <p:cNvPr id="21" name="Tijdelijke aanduiding voor afbeelding 2"/>
          <p:cNvSpPr>
            <a:spLocks noGrp="1"/>
          </p:cNvSpPr>
          <p:nvPr>
            <p:ph type="pic" idx="20" hasCustomPrompt="1"/>
          </p:nvPr>
        </p:nvSpPr>
        <p:spPr>
          <a:xfrm>
            <a:off x="6181200" y="4018800"/>
            <a:ext cx="2278800" cy="2221200"/>
          </a:xfrm>
          <a:prstGeom prst="rect">
            <a:avLst/>
          </a:prstGeo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dirty="0"/>
              <a:t>Image</a:t>
            </a:r>
          </a:p>
        </p:txBody>
      </p:sp>
      <p:sp>
        <p:nvSpPr>
          <p:cNvPr id="5" name="Tijdelijke aanduiding voor titel 1"/>
          <p:cNvSpPr>
            <a:spLocks noGrp="1"/>
          </p:cNvSpPr>
          <p:nvPr>
            <p:ph type="title" hasCustomPrompt="1"/>
          </p:nvPr>
        </p:nvSpPr>
        <p:spPr>
          <a:xfrm>
            <a:off x="900000" y="432003"/>
            <a:ext cx="7560000" cy="246221"/>
          </a:xfrm>
          <a:prstGeom prst="rect">
            <a:avLst/>
          </a:prstGeom>
        </p:spPr>
        <p:txBody>
          <a:bodyPr vert="horz" lIns="0" tIns="0" rIns="0" bIns="0" rtlCol="0" anchor="t" anchorCtr="0">
            <a:spAutoFit/>
          </a:bodyPr>
          <a:lstStyle>
            <a:lvl1pPr marL="0" indent="0" algn="l">
              <a:defRPr sz="1600">
                <a:solidFill>
                  <a:schemeClr val="tx1"/>
                </a:solidFill>
              </a:defRPr>
            </a:lvl1pPr>
          </a:lstStyle>
          <a:p>
            <a:r>
              <a:rPr lang="en-GB" dirty="0"/>
              <a:t>Title of the </a:t>
            </a:r>
            <a:r>
              <a:rPr lang="en-GB" noProof="0" dirty="0"/>
              <a:t>presentation</a:t>
            </a:r>
          </a:p>
        </p:txBody>
      </p:sp>
      <p:sp>
        <p:nvSpPr>
          <p:cNvPr id="6" name="Tijdelijke aanduiding voor tekst 17"/>
          <p:cNvSpPr>
            <a:spLocks noGrp="1"/>
          </p:cNvSpPr>
          <p:nvPr>
            <p:ph type="body" sz="quarter" idx="11" hasCustomPrompt="1"/>
          </p:nvPr>
        </p:nvSpPr>
        <p:spPr>
          <a:xfrm>
            <a:off x="900000" y="6240000"/>
            <a:ext cx="8244000" cy="618000"/>
          </a:xfrm>
          <a:prstGeom prst="rect">
            <a:avLst/>
          </a:prstGeom>
        </p:spPr>
        <p:txBody>
          <a:bodyPr lIns="0" tIns="0" rIns="180000" bIns="0" anchor="ctr" anchorCtr="0">
            <a:noAutofit/>
          </a:bodyPr>
          <a:lstStyle>
            <a:lvl1pPr marL="0" indent="0" algn="r">
              <a:buNone/>
              <a:defRPr sz="900" baseline="0">
                <a:solidFill>
                  <a:srgbClr val="BE311A"/>
                </a:solidFill>
                <a:latin typeface="Arial" charset="0"/>
                <a:cs typeface="Arial" charset="0"/>
              </a:defRPr>
            </a:lvl1pPr>
          </a:lstStyle>
          <a:p>
            <a:pPr lvl="0"/>
            <a:r>
              <a:rPr lang="en-GB" dirty="0"/>
              <a:t>Additional information</a:t>
            </a:r>
          </a:p>
        </p:txBody>
      </p:sp>
      <p:sp>
        <p:nvSpPr>
          <p:cNvPr id="7" name="Tijdelijke aanduiding voor tekst 17"/>
          <p:cNvSpPr>
            <a:spLocks noGrp="1"/>
          </p:cNvSpPr>
          <p:nvPr>
            <p:ph type="body" sz="quarter" idx="12" hasCustomPrompt="1"/>
          </p:nvPr>
        </p:nvSpPr>
        <p:spPr>
          <a:xfrm>
            <a:off x="900000" y="864000"/>
            <a:ext cx="7560000" cy="338554"/>
          </a:xfrm>
          <a:prstGeom prst="rect">
            <a:avLst/>
          </a:prstGeom>
        </p:spPr>
        <p:txBody>
          <a:bodyPr lIns="0" tIns="0" rIns="0" bIns="0" anchor="t" anchorCtr="0">
            <a:spAutoFit/>
          </a:bodyPr>
          <a:lstStyle>
            <a:lvl1pPr marL="0" indent="0">
              <a:buNone/>
              <a:defRPr sz="2200" baseline="0">
                <a:solidFill>
                  <a:schemeClr val="accent2"/>
                </a:solidFill>
                <a:latin typeface="+mj-lt"/>
              </a:defRPr>
            </a:lvl1pPr>
          </a:lstStyle>
          <a:p>
            <a:pPr lvl="0"/>
            <a:r>
              <a:rPr lang="en-GB"/>
              <a:t>Title of the slide</a:t>
            </a:r>
            <a:endParaRPr lang="en-GB" dirty="0"/>
          </a:p>
        </p:txBody>
      </p:sp>
      <p:sp>
        <p:nvSpPr>
          <p:cNvPr id="8" name="Tijdelijke aanduiding voor tekst 17"/>
          <p:cNvSpPr>
            <a:spLocks noGrp="1"/>
          </p:cNvSpPr>
          <p:nvPr>
            <p:ph type="body" sz="quarter" idx="14" hasCustomPrompt="1"/>
          </p:nvPr>
        </p:nvSpPr>
        <p:spPr>
          <a:xfrm>
            <a:off x="900000" y="1438578"/>
            <a:ext cx="7560000" cy="246221"/>
          </a:xfrm>
          <a:prstGeom prst="rect">
            <a:avLst/>
          </a:prstGeom>
        </p:spPr>
        <p:txBody>
          <a:bodyPr lIns="0" tIns="0" rIns="0" bIns="0" anchor="t" anchorCtr="0">
            <a:spAutoFit/>
          </a:bodyPr>
          <a:lstStyle>
            <a:lvl1pPr marL="0" indent="0" algn="l">
              <a:buNone/>
              <a:defRPr sz="1600" baseline="0">
                <a:latin typeface="Times New Roman"/>
                <a:cs typeface="Times New Roman"/>
              </a:defRPr>
            </a:lvl1pPr>
          </a:lstStyle>
          <a:p>
            <a:pPr lvl="0"/>
            <a:r>
              <a:rPr lang="en-GB" dirty="0"/>
              <a:t>Text box for larger texts (free positioning)</a:t>
            </a:r>
          </a:p>
        </p:txBody>
      </p:sp>
      <p:sp>
        <p:nvSpPr>
          <p:cNvPr id="9" name="Tijdelijke aanduiding voor tekst 17"/>
          <p:cNvSpPr>
            <a:spLocks noGrp="1"/>
          </p:cNvSpPr>
          <p:nvPr>
            <p:ph type="body" sz="quarter" idx="15" hasCustomPrompt="1"/>
          </p:nvPr>
        </p:nvSpPr>
        <p:spPr>
          <a:xfrm>
            <a:off x="900000" y="6070723"/>
            <a:ext cx="7560000" cy="169277"/>
          </a:xfrm>
          <a:prstGeom prst="rect">
            <a:avLst/>
          </a:prstGeom>
        </p:spPr>
        <p:txBody>
          <a:bodyPr lIns="0" tIns="0" rIns="0" bIns="0" anchor="ctr" anchorCtr="0">
            <a:spAutoFit/>
          </a:bodyPr>
          <a:lstStyle>
            <a:lvl1pPr marL="0" indent="0" algn="l">
              <a:buNone/>
              <a:defRPr sz="1100" baseline="0">
                <a:latin typeface="Arial" charset="0"/>
                <a:cs typeface="Arial" charset="0"/>
              </a:defRPr>
            </a:lvl1pPr>
          </a:lstStyle>
          <a:p>
            <a:pPr lvl="0"/>
            <a:r>
              <a:rPr lang="en-GB" dirty="0"/>
              <a:t>Text box for smaller texts (free </a:t>
            </a:r>
            <a:r>
              <a:rPr lang="en-GB" noProof="0" dirty="0"/>
              <a:t>positioning</a:t>
            </a:r>
            <a:r>
              <a:rPr lang="en-GB" dirty="0"/>
              <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90.png"/><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emf"/><Relationship Id="rId7"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customXml" Target="../ink/ink1.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46.jp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35_D4323432.xm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39_2A7AE865.xml"/><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microsoft.com/office/2018/10/relationships/comments" Target="../comments/modernComment_13B_177C0C42.xm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323833" y="2108010"/>
            <a:ext cx="7705193" cy="3832986"/>
          </a:xfrm>
        </p:spPr>
        <p:txBody>
          <a:bodyPr/>
          <a:lstStyle/>
          <a:p>
            <a:pPr>
              <a:lnSpc>
                <a:spcPct val="115000"/>
              </a:lnSpc>
              <a:spcAft>
                <a:spcPts val="800"/>
              </a:spcAft>
            </a:pPr>
            <a:r>
              <a:rPr lang="en-GB" sz="2800" kern="100" dirty="0">
                <a:effectLst/>
                <a:latin typeface="Calibri" panose="020F0502020204030204" pitchFamily="34" charset="0"/>
                <a:ea typeface="Calibri" panose="020F0502020204030204" pitchFamily="34" charset="0"/>
                <a:cs typeface="Calibri" panose="020F0502020204030204" pitchFamily="34" charset="0"/>
              </a:rPr>
              <a:t>A system with 128 OPMs can outperform </a:t>
            </a:r>
            <a:r>
              <a:rPr lang="en-GB" sz="2800" dirty="0">
                <a:effectLst/>
                <a:latin typeface="Calibri" panose="020F0502020204030204" pitchFamily="34" charset="0"/>
                <a:ea typeface="Calibri" panose="020F0502020204030204" pitchFamily="34" charset="0"/>
                <a:cs typeface="Calibri" panose="020F0502020204030204" pitchFamily="34" charset="0"/>
              </a:rPr>
              <a:t>a system with 275 SQUIDs</a:t>
            </a:r>
            <a:br>
              <a:rPr lang="en-GB" sz="2800" i="0" u="none" strike="noStrike" baseline="0" dirty="0">
                <a:latin typeface="+mj-lt"/>
              </a:rPr>
            </a:br>
            <a:br>
              <a:rPr lang="en-GB" sz="2800" i="0" u="none" strike="noStrike" baseline="0" dirty="0">
                <a:latin typeface="+mj-lt"/>
              </a:rPr>
            </a:br>
            <a:endParaRPr lang="x-none" altLang="en-GB" sz="2800" dirty="0">
              <a:latin typeface="+mj-lt"/>
            </a:endParaRPr>
          </a:p>
        </p:txBody>
      </p:sp>
      <p:sp>
        <p:nvSpPr>
          <p:cNvPr id="4" name="Subtitle 2">
            <a:extLst>
              <a:ext uri="{FF2B5EF4-FFF2-40B4-BE49-F238E27FC236}">
                <a16:creationId xmlns:a16="http://schemas.microsoft.com/office/drawing/2014/main" id="{3C5F04E7-D33F-3344-7ADD-7BF6AC9439B4}"/>
              </a:ext>
            </a:extLst>
          </p:cNvPr>
          <p:cNvSpPr txBox="1">
            <a:spLocks/>
          </p:cNvSpPr>
          <p:nvPr/>
        </p:nvSpPr>
        <p:spPr>
          <a:xfrm>
            <a:off x="-998090" y="5127183"/>
            <a:ext cx="9144000" cy="2427092"/>
          </a:xfrm>
          <a:prstGeom prst="rect">
            <a:avLst/>
          </a:prstGeom>
        </p:spPr>
        <p:txBody>
          <a:bodyPr>
            <a:normAutofit/>
          </a:bodyPr>
          <a:lstStyle>
            <a:lvl1pPr marL="342900" indent="-342900" algn="l" defTabSz="4572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lgn="ctr">
              <a:buNone/>
            </a:pPr>
            <a:r>
              <a:rPr lang="en-US" sz="2000" i="1" dirty="0">
                <a:solidFill>
                  <a:schemeClr val="accent1"/>
                </a:solidFill>
                <a:latin typeface="Calibri Light" panose="020F0302020204030204" pitchFamily="34" charset="0"/>
                <a:cs typeface="Calibri Light" panose="020F0302020204030204" pitchFamily="34" charset="0"/>
              </a:rPr>
              <a:t>Konstantinos Tsilimparis, Robert Oostenveld</a:t>
            </a:r>
          </a:p>
          <a:p>
            <a:pPr marL="0" indent="0" algn="ctr">
              <a:buNone/>
            </a:pPr>
            <a:endParaRPr lang="en-US" sz="2000" dirty="0">
              <a:latin typeface="Calibri" panose="020F0502020204030204" pitchFamily="34" charset="0"/>
              <a:cs typeface="Calibri" panose="020F0502020204030204" pitchFamily="34" charset="0"/>
            </a:endParaRPr>
          </a:p>
          <a:p>
            <a:pPr marL="0" indent="0" algn="ctr">
              <a:buNone/>
            </a:pPr>
            <a:endParaRPr lang="en-US" sz="2000" i="1" dirty="0">
              <a:latin typeface="Calibri" panose="020F0502020204030204" pitchFamily="34" charset="0"/>
              <a:cs typeface="Calibri" panose="020F0502020204030204" pitchFamily="34" charset="0"/>
            </a:endParaRPr>
          </a:p>
          <a:p>
            <a:pPr marL="0" indent="0" algn="ctr">
              <a:buNone/>
            </a:pPr>
            <a:endParaRPr lang="en-US" sz="2000"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13984FF1-7C11-6283-8A8E-EAE9F87BA929}"/>
              </a:ext>
            </a:extLst>
          </p:cNvPr>
          <p:cNvGrpSpPr/>
          <p:nvPr/>
        </p:nvGrpSpPr>
        <p:grpSpPr>
          <a:xfrm>
            <a:off x="2607869" y="796096"/>
            <a:ext cx="5465320" cy="2981820"/>
            <a:chOff x="2618467" y="104129"/>
            <a:chExt cx="6840538" cy="3729037"/>
          </a:xfrm>
        </p:grpSpPr>
        <p:pic>
          <p:nvPicPr>
            <p:cNvPr id="5" name="Tijdelijke aanduiding voor afbeelding 4" descr="Donders-ACTION-CONTROL-screen.jpg">
              <a:extLst>
                <a:ext uri="{FF2B5EF4-FFF2-40B4-BE49-F238E27FC236}">
                  <a16:creationId xmlns:a16="http://schemas.microsoft.com/office/drawing/2014/main" id="{748D2E12-CFCD-6749-38F6-FBE27DFFEE2A}"/>
                </a:ext>
              </a:extLst>
            </p:cNvPr>
            <p:cNvPicPr>
              <a:picLocks noChangeAspect="1"/>
            </p:cNvPicPr>
            <p:nvPr/>
          </p:nvPicPr>
          <p:blipFill>
            <a:blip r:embed="rId3">
              <a:extLst>
                <a:ext uri="{28A0092B-C50C-407E-A947-70E740481C1C}">
                  <a14:useLocalDpi xmlns:a14="http://schemas.microsoft.com/office/drawing/2010/main" val="0"/>
                </a:ext>
              </a:extLst>
            </a:blip>
            <a:srcRect l="-28520" r="-67986"/>
            <a:stretch>
              <a:fillRect/>
            </a:stretch>
          </p:blipFill>
          <p:spPr bwMode="auto">
            <a:xfrm>
              <a:off x="2618467" y="1042924"/>
              <a:ext cx="6840538" cy="2790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23C59E83-6D06-7C49-DDDA-B96E664FC6AE}"/>
                </a:ext>
              </a:extLst>
            </p:cNvPr>
            <p:cNvGrpSpPr/>
            <p:nvPr/>
          </p:nvGrpSpPr>
          <p:grpSpPr>
            <a:xfrm>
              <a:off x="2732230" y="104129"/>
              <a:ext cx="5308424" cy="2821518"/>
              <a:chOff x="2079088" y="830263"/>
              <a:chExt cx="5308424" cy="2821518"/>
            </a:xfrm>
          </p:grpSpPr>
          <p:grpSp>
            <p:nvGrpSpPr>
              <p:cNvPr id="7" name="Group 6">
                <a:extLst>
                  <a:ext uri="{FF2B5EF4-FFF2-40B4-BE49-F238E27FC236}">
                    <a16:creationId xmlns:a16="http://schemas.microsoft.com/office/drawing/2014/main" id="{43FAEA5C-7D3B-981B-051A-FB4BDE48EE79}"/>
                  </a:ext>
                </a:extLst>
              </p:cNvPr>
              <p:cNvGrpSpPr>
                <a:grpSpLocks/>
              </p:cNvGrpSpPr>
              <p:nvPr/>
            </p:nvGrpSpPr>
            <p:grpSpPr bwMode="auto">
              <a:xfrm rot="3795936">
                <a:off x="6673192" y="2234175"/>
                <a:ext cx="397552" cy="759750"/>
                <a:chOff x="8062482" y="2086314"/>
                <a:chExt cx="397518" cy="759690"/>
              </a:xfrm>
            </p:grpSpPr>
            <p:sp>
              <p:nvSpPr>
                <p:cNvPr id="36" name="Oval 35">
                  <a:extLst>
                    <a:ext uri="{FF2B5EF4-FFF2-40B4-BE49-F238E27FC236}">
                      <a16:creationId xmlns:a16="http://schemas.microsoft.com/office/drawing/2014/main" id="{708313D4-AF4B-D8B9-A8A8-F865EE77F09E}"/>
                    </a:ext>
                  </a:extLst>
                </p:cNvPr>
                <p:cNvSpPr/>
                <p:nvPr/>
              </p:nvSpPr>
              <p:spPr>
                <a:xfrm>
                  <a:off x="8060695" y="2703057"/>
                  <a:ext cx="398429" cy="144451"/>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37" name="Straight Connector 36">
                  <a:extLst>
                    <a:ext uri="{FF2B5EF4-FFF2-40B4-BE49-F238E27FC236}">
                      <a16:creationId xmlns:a16="http://schemas.microsoft.com/office/drawing/2014/main" id="{D2EFCC33-F04B-8FCB-5485-8F344EB8BAB6}"/>
                    </a:ext>
                  </a:extLst>
                </p:cNvPr>
                <p:cNvCxnSpPr>
                  <a:stCxn id="36" idx="7"/>
                </p:cNvCxnSpPr>
                <p:nvPr/>
              </p:nvCxnSpPr>
              <p:spPr>
                <a:xfrm flipV="1">
                  <a:off x="8401208" y="2087302"/>
                  <a:ext cx="0" cy="634950"/>
                </a:xfrm>
                <a:prstGeom prst="line">
                  <a:avLst/>
                </a:prstGeom>
                <a:ln w="1270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9328E18B-6178-4609-7478-4321B1B4B796}"/>
                    </a:ext>
                  </a:extLst>
                </p:cNvPr>
                <p:cNvSpPr/>
                <p:nvPr/>
              </p:nvSpPr>
              <p:spPr>
                <a:xfrm>
                  <a:off x="8060484" y="2413333"/>
                  <a:ext cx="398429" cy="146038"/>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grpSp>
          <p:grpSp>
            <p:nvGrpSpPr>
              <p:cNvPr id="8" name="Group 9">
                <a:extLst>
                  <a:ext uri="{FF2B5EF4-FFF2-40B4-BE49-F238E27FC236}">
                    <a16:creationId xmlns:a16="http://schemas.microsoft.com/office/drawing/2014/main" id="{7A520EA3-AFBC-24AB-EFD9-126CD241C9C6}"/>
                  </a:ext>
                </a:extLst>
              </p:cNvPr>
              <p:cNvGrpSpPr>
                <a:grpSpLocks/>
              </p:cNvGrpSpPr>
              <p:nvPr/>
            </p:nvGrpSpPr>
            <p:grpSpPr bwMode="auto">
              <a:xfrm rot="19699108">
                <a:off x="2805440" y="1283414"/>
                <a:ext cx="397549" cy="759756"/>
                <a:chOff x="8062482" y="2086314"/>
                <a:chExt cx="397518" cy="759690"/>
              </a:xfrm>
            </p:grpSpPr>
            <p:sp>
              <p:nvSpPr>
                <p:cNvPr id="33" name="Oval 32">
                  <a:extLst>
                    <a:ext uri="{FF2B5EF4-FFF2-40B4-BE49-F238E27FC236}">
                      <a16:creationId xmlns:a16="http://schemas.microsoft.com/office/drawing/2014/main" id="{D40BCE0A-A6CB-8EB6-8FA9-9E5E14CE4D58}"/>
                    </a:ext>
                  </a:extLst>
                </p:cNvPr>
                <p:cNvSpPr/>
                <p:nvPr/>
              </p:nvSpPr>
              <p:spPr>
                <a:xfrm>
                  <a:off x="8061213" y="2700760"/>
                  <a:ext cx="398432" cy="144449"/>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34" name="Straight Connector 33">
                  <a:extLst>
                    <a:ext uri="{FF2B5EF4-FFF2-40B4-BE49-F238E27FC236}">
                      <a16:creationId xmlns:a16="http://schemas.microsoft.com/office/drawing/2014/main" id="{E7777B56-FED8-FD1D-B487-C1E34D969195}"/>
                    </a:ext>
                  </a:extLst>
                </p:cNvPr>
                <p:cNvCxnSpPr>
                  <a:stCxn id="33" idx="7"/>
                </p:cNvCxnSpPr>
                <p:nvPr/>
              </p:nvCxnSpPr>
              <p:spPr>
                <a:xfrm flipV="1">
                  <a:off x="8401869" y="2085004"/>
                  <a:ext cx="0" cy="636532"/>
                </a:xfrm>
                <a:prstGeom prst="line">
                  <a:avLst/>
                </a:prstGeom>
                <a:ln w="1270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06721A10-C9DE-96A2-A1A8-998E6219C9FE}"/>
                    </a:ext>
                  </a:extLst>
                </p:cNvPr>
                <p:cNvSpPr/>
                <p:nvPr/>
              </p:nvSpPr>
              <p:spPr>
                <a:xfrm>
                  <a:off x="8061273" y="2413535"/>
                  <a:ext cx="398431" cy="144449"/>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grpSp>
          <p:grpSp>
            <p:nvGrpSpPr>
              <p:cNvPr id="9" name="Group 13">
                <a:extLst>
                  <a:ext uri="{FF2B5EF4-FFF2-40B4-BE49-F238E27FC236}">
                    <a16:creationId xmlns:a16="http://schemas.microsoft.com/office/drawing/2014/main" id="{E6E5A2A6-3915-82FD-5734-5DC206DD29F3}"/>
                  </a:ext>
                </a:extLst>
              </p:cNvPr>
              <p:cNvGrpSpPr>
                <a:grpSpLocks/>
              </p:cNvGrpSpPr>
              <p:nvPr/>
            </p:nvGrpSpPr>
            <p:grpSpPr bwMode="auto">
              <a:xfrm rot="20465492">
                <a:off x="3667318" y="941364"/>
                <a:ext cx="397549" cy="759756"/>
                <a:chOff x="8062482" y="2086314"/>
                <a:chExt cx="397518" cy="759690"/>
              </a:xfrm>
            </p:grpSpPr>
            <p:sp>
              <p:nvSpPr>
                <p:cNvPr id="30" name="Oval 29">
                  <a:extLst>
                    <a:ext uri="{FF2B5EF4-FFF2-40B4-BE49-F238E27FC236}">
                      <a16:creationId xmlns:a16="http://schemas.microsoft.com/office/drawing/2014/main" id="{8AA00716-D1D6-3F65-0468-0AF2B95A4C2E}"/>
                    </a:ext>
                  </a:extLst>
                </p:cNvPr>
                <p:cNvSpPr/>
                <p:nvPr/>
              </p:nvSpPr>
              <p:spPr>
                <a:xfrm>
                  <a:off x="8061132" y="2701057"/>
                  <a:ext cx="398432" cy="144450"/>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31" name="Straight Connector 30">
                  <a:extLst>
                    <a:ext uri="{FF2B5EF4-FFF2-40B4-BE49-F238E27FC236}">
                      <a16:creationId xmlns:a16="http://schemas.microsoft.com/office/drawing/2014/main" id="{1DA4B343-7AF3-25E6-AB99-CB66EB5C8B7A}"/>
                    </a:ext>
                  </a:extLst>
                </p:cNvPr>
                <p:cNvCxnSpPr>
                  <a:stCxn id="30" idx="7"/>
                </p:cNvCxnSpPr>
                <p:nvPr/>
              </p:nvCxnSpPr>
              <p:spPr>
                <a:xfrm flipV="1">
                  <a:off x="8401198" y="2085464"/>
                  <a:ext cx="0" cy="636533"/>
                </a:xfrm>
                <a:prstGeom prst="line">
                  <a:avLst/>
                </a:prstGeom>
                <a:ln w="1270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567F69BD-4E41-DB6C-6E44-BD953FCA19E7}"/>
                    </a:ext>
                  </a:extLst>
                </p:cNvPr>
                <p:cNvSpPr/>
                <p:nvPr/>
              </p:nvSpPr>
              <p:spPr>
                <a:xfrm>
                  <a:off x="8061995" y="2414431"/>
                  <a:ext cx="398432" cy="144449"/>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grpSp>
          <p:grpSp>
            <p:nvGrpSpPr>
              <p:cNvPr id="10" name="Group 17">
                <a:extLst>
                  <a:ext uri="{FF2B5EF4-FFF2-40B4-BE49-F238E27FC236}">
                    <a16:creationId xmlns:a16="http://schemas.microsoft.com/office/drawing/2014/main" id="{AD8662FC-3578-73BD-41A7-960D4B5FFE62}"/>
                  </a:ext>
                </a:extLst>
              </p:cNvPr>
              <p:cNvGrpSpPr>
                <a:grpSpLocks/>
              </p:cNvGrpSpPr>
              <p:nvPr/>
            </p:nvGrpSpPr>
            <p:grpSpPr bwMode="auto">
              <a:xfrm>
                <a:off x="4665285" y="830263"/>
                <a:ext cx="397549" cy="759756"/>
                <a:chOff x="8062482" y="2086314"/>
                <a:chExt cx="397518" cy="759690"/>
              </a:xfrm>
            </p:grpSpPr>
            <p:sp>
              <p:nvSpPr>
                <p:cNvPr id="27" name="Oval 26">
                  <a:extLst>
                    <a:ext uri="{FF2B5EF4-FFF2-40B4-BE49-F238E27FC236}">
                      <a16:creationId xmlns:a16="http://schemas.microsoft.com/office/drawing/2014/main" id="{8CC40A2A-12A7-6E42-575A-D01D943BB7EB}"/>
                    </a:ext>
                  </a:extLst>
                </p:cNvPr>
                <p:cNvSpPr/>
                <p:nvPr/>
              </p:nvSpPr>
              <p:spPr>
                <a:xfrm>
                  <a:off x="8062860" y="2702210"/>
                  <a:ext cx="396844" cy="144449"/>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28" name="Straight Connector 27">
                  <a:extLst>
                    <a:ext uri="{FF2B5EF4-FFF2-40B4-BE49-F238E27FC236}">
                      <a16:creationId xmlns:a16="http://schemas.microsoft.com/office/drawing/2014/main" id="{77D31550-2F55-2FF1-7DB4-49214E3D11F2}"/>
                    </a:ext>
                  </a:extLst>
                </p:cNvPr>
                <p:cNvCxnSpPr>
                  <a:stCxn id="27" idx="7"/>
                </p:cNvCxnSpPr>
                <p:nvPr/>
              </p:nvCxnSpPr>
              <p:spPr>
                <a:xfrm flipV="1">
                  <a:off x="8400971" y="2086314"/>
                  <a:ext cx="0" cy="636532"/>
                </a:xfrm>
                <a:prstGeom prst="line">
                  <a:avLst/>
                </a:prstGeom>
                <a:ln w="1270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EB4662BE-19FF-29FC-0CD7-A44BC4220B93}"/>
                    </a:ext>
                  </a:extLst>
                </p:cNvPr>
                <p:cNvSpPr/>
                <p:nvPr/>
              </p:nvSpPr>
              <p:spPr>
                <a:xfrm>
                  <a:off x="8062860" y="2414897"/>
                  <a:ext cx="396844" cy="144450"/>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grpSp>
          <p:grpSp>
            <p:nvGrpSpPr>
              <p:cNvPr id="11" name="Group 21">
                <a:extLst>
                  <a:ext uri="{FF2B5EF4-FFF2-40B4-BE49-F238E27FC236}">
                    <a16:creationId xmlns:a16="http://schemas.microsoft.com/office/drawing/2014/main" id="{9D5B5CC1-0718-7247-525E-94A814E55A0E}"/>
                  </a:ext>
                </a:extLst>
              </p:cNvPr>
              <p:cNvGrpSpPr>
                <a:grpSpLocks/>
              </p:cNvGrpSpPr>
              <p:nvPr/>
            </p:nvGrpSpPr>
            <p:grpSpPr bwMode="auto">
              <a:xfrm rot="1327948">
                <a:off x="5583868" y="934937"/>
                <a:ext cx="397549" cy="759756"/>
                <a:chOff x="8062482" y="2086314"/>
                <a:chExt cx="397518" cy="759690"/>
              </a:xfrm>
            </p:grpSpPr>
            <p:sp>
              <p:nvSpPr>
                <p:cNvPr id="24" name="Oval 23">
                  <a:extLst>
                    <a:ext uri="{FF2B5EF4-FFF2-40B4-BE49-F238E27FC236}">
                      <a16:creationId xmlns:a16="http://schemas.microsoft.com/office/drawing/2014/main" id="{4317263F-7566-A6C1-30CF-B7F5C11844BC}"/>
                    </a:ext>
                  </a:extLst>
                </p:cNvPr>
                <p:cNvSpPr/>
                <p:nvPr/>
              </p:nvSpPr>
              <p:spPr>
                <a:xfrm>
                  <a:off x="8060266" y="2701852"/>
                  <a:ext cx="398431" cy="144450"/>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25" name="Straight Connector 24">
                  <a:extLst>
                    <a:ext uri="{FF2B5EF4-FFF2-40B4-BE49-F238E27FC236}">
                      <a16:creationId xmlns:a16="http://schemas.microsoft.com/office/drawing/2014/main" id="{B93544FE-4426-3FB6-5B0E-B4AE6A14BCE2}"/>
                    </a:ext>
                  </a:extLst>
                </p:cNvPr>
                <p:cNvCxnSpPr>
                  <a:stCxn id="24" idx="7"/>
                </p:cNvCxnSpPr>
                <p:nvPr/>
              </p:nvCxnSpPr>
              <p:spPr>
                <a:xfrm flipV="1">
                  <a:off x="8401343" y="2086234"/>
                  <a:ext cx="0" cy="636532"/>
                </a:xfrm>
                <a:prstGeom prst="line">
                  <a:avLst/>
                </a:prstGeom>
                <a:ln w="1270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432192D6-5ED4-383A-CC51-BF88D47F52CD}"/>
                    </a:ext>
                  </a:extLst>
                </p:cNvPr>
                <p:cNvSpPr/>
                <p:nvPr/>
              </p:nvSpPr>
              <p:spPr>
                <a:xfrm>
                  <a:off x="8061850" y="2415032"/>
                  <a:ext cx="398432" cy="144449"/>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grpSp>
          <p:grpSp>
            <p:nvGrpSpPr>
              <p:cNvPr id="12" name="Group 25">
                <a:extLst>
                  <a:ext uri="{FF2B5EF4-FFF2-40B4-BE49-F238E27FC236}">
                    <a16:creationId xmlns:a16="http://schemas.microsoft.com/office/drawing/2014/main" id="{91449DBA-36CC-7931-28B4-C42D6268001E}"/>
                  </a:ext>
                </a:extLst>
              </p:cNvPr>
              <p:cNvGrpSpPr>
                <a:grpSpLocks/>
              </p:cNvGrpSpPr>
              <p:nvPr/>
            </p:nvGrpSpPr>
            <p:grpSpPr bwMode="auto">
              <a:xfrm rot="2383119">
                <a:off x="6241622" y="1458853"/>
                <a:ext cx="397549" cy="759756"/>
                <a:chOff x="8062482" y="2086314"/>
                <a:chExt cx="397518" cy="759690"/>
              </a:xfrm>
            </p:grpSpPr>
            <p:sp>
              <p:nvSpPr>
                <p:cNvPr id="21" name="Oval 20">
                  <a:extLst>
                    <a:ext uri="{FF2B5EF4-FFF2-40B4-BE49-F238E27FC236}">
                      <a16:creationId xmlns:a16="http://schemas.microsoft.com/office/drawing/2014/main" id="{0C30697A-3E31-BD65-EA61-D53172496226}"/>
                    </a:ext>
                  </a:extLst>
                </p:cNvPr>
                <p:cNvSpPr/>
                <p:nvPr/>
              </p:nvSpPr>
              <p:spPr>
                <a:xfrm>
                  <a:off x="8062873" y="2701881"/>
                  <a:ext cx="396844" cy="144450"/>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22" name="Straight Connector 21">
                  <a:extLst>
                    <a:ext uri="{FF2B5EF4-FFF2-40B4-BE49-F238E27FC236}">
                      <a16:creationId xmlns:a16="http://schemas.microsoft.com/office/drawing/2014/main" id="{43B1E86E-278A-D2E2-F433-91EE895E4DB0}"/>
                    </a:ext>
                  </a:extLst>
                </p:cNvPr>
                <p:cNvCxnSpPr>
                  <a:stCxn id="21" idx="7"/>
                </p:cNvCxnSpPr>
                <p:nvPr/>
              </p:nvCxnSpPr>
              <p:spPr>
                <a:xfrm flipV="1">
                  <a:off x="8400264" y="2086558"/>
                  <a:ext cx="0" cy="636533"/>
                </a:xfrm>
                <a:prstGeom prst="line">
                  <a:avLst/>
                </a:prstGeom>
                <a:ln w="1270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7E847919-14AF-CA41-BB24-C29D86DCAC67}"/>
                    </a:ext>
                  </a:extLst>
                </p:cNvPr>
                <p:cNvSpPr/>
                <p:nvPr/>
              </p:nvSpPr>
              <p:spPr>
                <a:xfrm>
                  <a:off x="8061278" y="2414292"/>
                  <a:ext cx="396844" cy="144450"/>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grpSp>
          <p:grpSp>
            <p:nvGrpSpPr>
              <p:cNvPr id="13" name="Group 29">
                <a:extLst>
                  <a:ext uri="{FF2B5EF4-FFF2-40B4-BE49-F238E27FC236}">
                    <a16:creationId xmlns:a16="http://schemas.microsoft.com/office/drawing/2014/main" id="{B56593C9-350D-A6AD-B38E-6FE05BC739C9}"/>
                  </a:ext>
                </a:extLst>
              </p:cNvPr>
              <p:cNvGrpSpPr>
                <a:grpSpLocks/>
              </p:cNvGrpSpPr>
              <p:nvPr/>
            </p:nvGrpSpPr>
            <p:grpSpPr bwMode="auto">
              <a:xfrm rot="5400000">
                <a:off x="6808861" y="3073130"/>
                <a:ext cx="397552" cy="759750"/>
                <a:chOff x="8062482" y="2086314"/>
                <a:chExt cx="397518" cy="759690"/>
              </a:xfrm>
            </p:grpSpPr>
            <p:sp>
              <p:nvSpPr>
                <p:cNvPr id="18" name="Oval 17">
                  <a:extLst>
                    <a:ext uri="{FF2B5EF4-FFF2-40B4-BE49-F238E27FC236}">
                      <a16:creationId xmlns:a16="http://schemas.microsoft.com/office/drawing/2014/main" id="{FCF59458-DCC3-83A9-856B-3734FC5ED459}"/>
                    </a:ext>
                  </a:extLst>
                </p:cNvPr>
                <p:cNvSpPr/>
                <p:nvPr/>
              </p:nvSpPr>
              <p:spPr>
                <a:xfrm>
                  <a:off x="8061041" y="2703089"/>
                  <a:ext cx="396841" cy="144452"/>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19" name="Straight Connector 18">
                  <a:extLst>
                    <a:ext uri="{FF2B5EF4-FFF2-40B4-BE49-F238E27FC236}">
                      <a16:creationId xmlns:a16="http://schemas.microsoft.com/office/drawing/2014/main" id="{6CDB79F3-43F4-EDFB-0C69-8AE424D812A5}"/>
                    </a:ext>
                  </a:extLst>
                </p:cNvPr>
                <p:cNvCxnSpPr>
                  <a:stCxn id="18" idx="7"/>
                </p:cNvCxnSpPr>
                <p:nvPr/>
              </p:nvCxnSpPr>
              <p:spPr>
                <a:xfrm flipV="1">
                  <a:off x="8399149" y="2087188"/>
                  <a:ext cx="0" cy="636538"/>
                </a:xfrm>
                <a:prstGeom prst="line">
                  <a:avLst/>
                </a:prstGeom>
                <a:ln w="1270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5F3F3A74-D53A-F17E-A027-7D6D5A13F7A5}"/>
                    </a:ext>
                  </a:extLst>
                </p:cNvPr>
                <p:cNvSpPr/>
                <p:nvPr/>
              </p:nvSpPr>
              <p:spPr>
                <a:xfrm>
                  <a:off x="8061042" y="2415775"/>
                  <a:ext cx="396841" cy="144451"/>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grpSp>
          <p:grpSp>
            <p:nvGrpSpPr>
              <p:cNvPr id="14" name="Group 33">
                <a:extLst>
                  <a:ext uri="{FF2B5EF4-FFF2-40B4-BE49-F238E27FC236}">
                    <a16:creationId xmlns:a16="http://schemas.microsoft.com/office/drawing/2014/main" id="{AA42CBA2-85FB-57F0-82F3-358CD4893237}"/>
                  </a:ext>
                </a:extLst>
              </p:cNvPr>
              <p:cNvGrpSpPr>
                <a:grpSpLocks/>
              </p:cNvGrpSpPr>
              <p:nvPr/>
            </p:nvGrpSpPr>
            <p:grpSpPr bwMode="auto">
              <a:xfrm rot="18065448">
                <a:off x="2260187" y="1847697"/>
                <a:ext cx="397552" cy="759750"/>
                <a:chOff x="8062482" y="2086314"/>
                <a:chExt cx="397518" cy="759690"/>
              </a:xfrm>
            </p:grpSpPr>
            <p:sp>
              <p:nvSpPr>
                <p:cNvPr id="15" name="Oval 14">
                  <a:extLst>
                    <a:ext uri="{FF2B5EF4-FFF2-40B4-BE49-F238E27FC236}">
                      <a16:creationId xmlns:a16="http://schemas.microsoft.com/office/drawing/2014/main" id="{52766727-F806-3C4F-A182-F1E02FE5629B}"/>
                    </a:ext>
                  </a:extLst>
                </p:cNvPr>
                <p:cNvSpPr/>
                <p:nvPr/>
              </p:nvSpPr>
              <p:spPr>
                <a:xfrm>
                  <a:off x="8062851" y="2700781"/>
                  <a:ext cx="396841" cy="144451"/>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16" name="Straight Connector 15">
                  <a:extLst>
                    <a:ext uri="{FF2B5EF4-FFF2-40B4-BE49-F238E27FC236}">
                      <a16:creationId xmlns:a16="http://schemas.microsoft.com/office/drawing/2014/main" id="{AE7EBDBB-8C3B-4270-9CD6-A9F1D6919152}"/>
                    </a:ext>
                  </a:extLst>
                </p:cNvPr>
                <p:cNvCxnSpPr>
                  <a:stCxn id="15" idx="7"/>
                </p:cNvCxnSpPr>
                <p:nvPr/>
              </p:nvCxnSpPr>
              <p:spPr>
                <a:xfrm flipV="1">
                  <a:off x="8401877" y="2086208"/>
                  <a:ext cx="0" cy="634950"/>
                </a:xfrm>
                <a:prstGeom prst="line">
                  <a:avLst/>
                </a:prstGeom>
                <a:ln w="1270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690CBDE6-0A65-1B66-2E41-746BAE57F076}"/>
                    </a:ext>
                  </a:extLst>
                </p:cNvPr>
                <p:cNvSpPr/>
                <p:nvPr/>
              </p:nvSpPr>
              <p:spPr>
                <a:xfrm>
                  <a:off x="8063984" y="2412915"/>
                  <a:ext cx="396841" cy="146038"/>
                </a:xfrm>
                <a:prstGeom prst="ellipse">
                  <a:avLst/>
                </a:prstGeom>
                <a:solidFill>
                  <a:srgbClr val="FFFFFF"/>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rawing of a person with a hand out&#10;&#10;Description automatically generated">
            <a:extLst>
              <a:ext uri="{FF2B5EF4-FFF2-40B4-BE49-F238E27FC236}">
                <a16:creationId xmlns:a16="http://schemas.microsoft.com/office/drawing/2014/main" id="{106BEF9B-E6CC-4407-88E4-4E2A24114FD3}"/>
              </a:ext>
            </a:extLst>
          </p:cNvPr>
          <p:cNvPicPr>
            <a:picLocks noChangeAspect="1"/>
          </p:cNvPicPr>
          <p:nvPr/>
        </p:nvPicPr>
        <p:blipFill>
          <a:blip r:embed="rId3"/>
          <a:stretch>
            <a:fillRect/>
          </a:stretch>
        </p:blipFill>
        <p:spPr>
          <a:xfrm>
            <a:off x="4836695" y="1202554"/>
            <a:ext cx="4487779" cy="4254168"/>
          </a:xfrm>
          <a:prstGeom prst="rect">
            <a:avLst/>
          </a:prstGeom>
        </p:spPr>
      </p:pic>
      <p:sp>
        <p:nvSpPr>
          <p:cNvPr id="3" name="Text Placeholder 2">
            <a:extLst>
              <a:ext uri="{FF2B5EF4-FFF2-40B4-BE49-F238E27FC236}">
                <a16:creationId xmlns:a16="http://schemas.microsoft.com/office/drawing/2014/main" id="{6A31C360-D292-4240-F218-3CB92D0F2C26}"/>
              </a:ext>
            </a:extLst>
          </p:cNvPr>
          <p:cNvSpPr>
            <a:spLocks noGrp="1"/>
          </p:cNvSpPr>
          <p:nvPr>
            <p:ph type="body" sz="quarter" idx="11"/>
          </p:nvPr>
        </p:nvSpPr>
        <p:spPr/>
        <p:txBody>
          <a:bodyPr/>
          <a:lstStyle/>
          <a:p>
            <a:r>
              <a:rPr lang="en-GB" dirty="0" err="1">
                <a:solidFill>
                  <a:schemeClr val="accent2"/>
                </a:solidFill>
                <a:latin typeface="Calibri" panose="020F0502020204030204" pitchFamily="34" charset="0"/>
                <a:cs typeface="Calibri" panose="020F0502020204030204" pitchFamily="34" charset="0"/>
              </a:rPr>
              <a:t>Jamshidi</a:t>
            </a:r>
            <a:r>
              <a:rPr lang="en-GB" dirty="0">
                <a:solidFill>
                  <a:schemeClr val="accent2"/>
                </a:solidFill>
                <a:latin typeface="Calibri" panose="020F0502020204030204" pitchFamily="34" charset="0"/>
                <a:cs typeface="Calibri" panose="020F0502020204030204" pitchFamily="34" charset="0"/>
              </a:rPr>
              <a:t> </a:t>
            </a:r>
            <a:r>
              <a:rPr lang="en-GB" dirty="0" err="1">
                <a:solidFill>
                  <a:schemeClr val="accent2"/>
                </a:solidFill>
                <a:latin typeface="Calibri" panose="020F0502020204030204" pitchFamily="34" charset="0"/>
                <a:cs typeface="Calibri" panose="020F0502020204030204" pitchFamily="34" charset="0"/>
              </a:rPr>
              <a:t>Fard</a:t>
            </a:r>
            <a:r>
              <a:rPr lang="en-GB" dirty="0">
                <a:solidFill>
                  <a:schemeClr val="accent2"/>
                </a:solidFill>
                <a:latin typeface="Calibri" panose="020F0502020204030204" pitchFamily="34" charset="0"/>
                <a:cs typeface="Calibri" panose="020F0502020204030204" pitchFamily="34" charset="0"/>
              </a:rPr>
              <a:t> et al (1998)</a:t>
            </a:r>
          </a:p>
        </p:txBody>
      </p:sp>
      <p:sp>
        <p:nvSpPr>
          <p:cNvPr id="4" name="Text Placeholder 3">
            <a:extLst>
              <a:ext uri="{FF2B5EF4-FFF2-40B4-BE49-F238E27FC236}">
                <a16:creationId xmlns:a16="http://schemas.microsoft.com/office/drawing/2014/main" id="{CDA8BEFF-2286-6CD1-BAC1-B6AE0048B6FE}"/>
              </a:ext>
            </a:extLst>
          </p:cNvPr>
          <p:cNvSpPr>
            <a:spLocks noGrp="1"/>
          </p:cNvSpPr>
          <p:nvPr>
            <p:ph type="body" sz="quarter" idx="12"/>
          </p:nvPr>
        </p:nvSpPr>
        <p:spPr>
          <a:xfrm>
            <a:off x="527306" y="543416"/>
            <a:ext cx="7560000" cy="338554"/>
          </a:xfrm>
        </p:spPr>
        <p:txBody>
          <a:bodyPr/>
          <a:lstStyle/>
          <a:p>
            <a:r>
              <a:rPr lang="en-GB" dirty="0">
                <a:latin typeface="Calibri" panose="020F0502020204030204" pitchFamily="34" charset="0"/>
                <a:cs typeface="Calibri" panose="020F0502020204030204" pitchFamily="34" charset="0"/>
              </a:rPr>
              <a:t>Experiment and simulations</a:t>
            </a:r>
          </a:p>
        </p:txBody>
      </p:sp>
      <p:sp>
        <p:nvSpPr>
          <p:cNvPr id="5" name="Text Placeholder 4">
            <a:extLst>
              <a:ext uri="{FF2B5EF4-FFF2-40B4-BE49-F238E27FC236}">
                <a16:creationId xmlns:a16="http://schemas.microsoft.com/office/drawing/2014/main" id="{4DBCFB1F-2BE0-7503-CD00-208103A21143}"/>
              </a:ext>
            </a:extLst>
          </p:cNvPr>
          <p:cNvSpPr>
            <a:spLocks noGrp="1"/>
          </p:cNvSpPr>
          <p:nvPr>
            <p:ph type="body" sz="quarter" idx="16"/>
          </p:nvPr>
        </p:nvSpPr>
        <p:spPr>
          <a:xfrm>
            <a:off x="527306" y="1248880"/>
            <a:ext cx="7560000" cy="2099714"/>
          </a:xfrm>
        </p:spPr>
        <p:txBody>
          <a:bodyPr/>
          <a:lstStyle/>
          <a:p>
            <a:pPr>
              <a:lnSpc>
                <a:spcPct val="150000"/>
              </a:lnSpc>
            </a:pPr>
            <a:r>
              <a:rPr lang="en-GB" sz="2000" b="1" dirty="0">
                <a:latin typeface="Calibri" panose="020F0502020204030204" pitchFamily="34" charset="0"/>
                <a:cs typeface="Calibri" panose="020F0502020204030204" pitchFamily="34" charset="0"/>
              </a:rPr>
              <a:t>Somatosensory experiment</a:t>
            </a:r>
          </a:p>
          <a:p>
            <a:pPr marL="163195" indent="-342900">
              <a:lnSpc>
                <a:spcPct val="150000"/>
              </a:lnSpc>
              <a:buFont typeface="Arial" panose="020B0604020202020204" pitchFamily="34" charset="0"/>
              <a:buChar char="•"/>
            </a:pPr>
            <a:r>
              <a:rPr lang="en-GB" sz="2000" dirty="0">
                <a:latin typeface="Calibri" panose="020F0502020204030204" pitchFamily="34" charset="0"/>
                <a:cs typeface="Calibri" panose="020F0502020204030204" pitchFamily="34" charset="0"/>
              </a:rPr>
              <a:t>One participant</a:t>
            </a:r>
            <a:endParaRPr lang="en-GB" sz="2000" b="1" dirty="0">
              <a:latin typeface="Calibri" panose="020F0502020204030204" pitchFamily="34" charset="0"/>
              <a:cs typeface="Calibri" panose="020F0502020204030204" pitchFamily="34" charset="0"/>
            </a:endParaRPr>
          </a:p>
          <a:p>
            <a:pPr marL="163195" indent="-342900">
              <a:lnSpc>
                <a:spcPct val="150000"/>
              </a:lnSpc>
              <a:buFont typeface="Arial" panose="020B0604020202020204" pitchFamily="34" charset="0"/>
              <a:buChar char="•"/>
            </a:pPr>
            <a:r>
              <a:rPr lang="en-GB" sz="2000" b="0" i="0" dirty="0">
                <a:solidFill>
                  <a:srgbClr val="0D0D0D"/>
                </a:solidFill>
                <a:effectLst/>
                <a:latin typeface="Calibri" panose="020F0502020204030204" pitchFamily="34" charset="0"/>
                <a:cs typeface="Calibri" panose="020F0502020204030204" pitchFamily="34" charset="0"/>
              </a:rPr>
              <a:t>OPMs: 32 sensors, 144 slots</a:t>
            </a:r>
          </a:p>
          <a:p>
            <a:pPr marL="163195" indent="-342900">
              <a:lnSpc>
                <a:spcPct val="150000"/>
              </a:lnSpc>
              <a:buFont typeface="Arial" panose="020B0604020202020204" pitchFamily="34" charset="0"/>
              <a:buChar char="•"/>
            </a:pPr>
            <a:r>
              <a:rPr lang="en-GB" sz="2000" dirty="0">
                <a:latin typeface="Calibri" panose="020F0502020204030204" pitchFamily="34" charset="0"/>
                <a:cs typeface="Calibri" panose="020F0502020204030204" pitchFamily="34" charset="0"/>
              </a:rPr>
              <a:t>SQUIDs: 275 sensors</a:t>
            </a:r>
          </a:p>
          <a:p>
            <a:endParaRPr lang="en-GB" dirty="0">
              <a:latin typeface="Calibri" panose="020F0502020204030204" pitchFamily="34" charset="0"/>
              <a:cs typeface="Calibri" panose="020F0502020204030204" pitchFamily="34" charset="0"/>
            </a:endParaRPr>
          </a:p>
          <a:p>
            <a:endParaRPr lang="en-GB" b="0" i="0" dirty="0">
              <a:solidFill>
                <a:srgbClr val="0D0D0D"/>
              </a:solidFill>
              <a:effectLst/>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b="1" dirty="0">
              <a:latin typeface="Calibri" panose="020F0502020204030204" pitchFamily="34" charset="0"/>
              <a:cs typeface="Calibri" panose="020F0502020204030204" pitchFamily="34" charset="0"/>
            </a:endParaRPr>
          </a:p>
          <a:p>
            <a:endParaRPr lang="en-GB"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B087702-9C41-C412-6D7C-224F61279DD7}"/>
              </a:ext>
            </a:extLst>
          </p:cNvPr>
          <p:cNvSpPr txBox="1"/>
          <p:nvPr/>
        </p:nvSpPr>
        <p:spPr>
          <a:xfrm>
            <a:off x="527306" y="5048979"/>
            <a:ext cx="2852080" cy="1351309"/>
          </a:xfrm>
          <a:prstGeom prst="rect">
            <a:avLst/>
          </a:prstGeom>
          <a:noFill/>
        </p:spPr>
        <p:txBody>
          <a:bodyPr wrap="square" lIns="0" tIns="90000" rIns="0" bIns="90000" rtlCol="0">
            <a:spAutoFit/>
          </a:bodyPr>
          <a:lstStyle/>
          <a:p>
            <a:pPr>
              <a:lnSpc>
                <a:spcPct val="150000"/>
              </a:lnSpc>
            </a:pPr>
            <a:r>
              <a:rPr lang="en-GB" sz="2000" b="1" dirty="0">
                <a:latin typeface="Calibri" panose="020F0502020204030204" pitchFamily="34" charset="0"/>
                <a:cs typeface="Calibri" panose="020F0502020204030204" pitchFamily="34" charset="0"/>
              </a:rPr>
              <a:t>Whole brain simulations</a:t>
            </a:r>
          </a:p>
          <a:p>
            <a:pPr>
              <a:lnSpc>
                <a:spcPct val="150000"/>
              </a:lnSpc>
            </a:pPr>
            <a:r>
              <a:rPr lang="en-GB" sz="2000" dirty="0">
                <a:latin typeface="Calibri" panose="020F0502020204030204" pitchFamily="34" charset="0"/>
                <a:cs typeface="Calibri" panose="020F0502020204030204" pitchFamily="34" charset="0"/>
              </a:rPr>
              <a:t>Colin27 average brain</a:t>
            </a:r>
            <a:endParaRPr lang="en-GB" sz="2000" b="1" dirty="0">
              <a:latin typeface="Calibri" panose="020F0502020204030204" pitchFamily="34" charset="0"/>
              <a:cs typeface="Calibri" panose="020F0502020204030204" pitchFamily="34" charset="0"/>
            </a:endParaRPr>
          </a:p>
          <a:p>
            <a:pPr indent="-179705">
              <a:buFont typeface="Lucida Grande"/>
              <a:buChar char="–"/>
            </a:pPr>
            <a:endParaRPr lang="en-GB" sz="1600" dirty="0" err="1">
              <a:latin typeface="+mj-lt"/>
            </a:endParaRPr>
          </a:p>
        </p:txBody>
      </p:sp>
      <p:sp>
        <p:nvSpPr>
          <p:cNvPr id="8" name="TextBox 7">
            <a:extLst>
              <a:ext uri="{FF2B5EF4-FFF2-40B4-BE49-F238E27FC236}">
                <a16:creationId xmlns:a16="http://schemas.microsoft.com/office/drawing/2014/main" id="{F502ED00-21E1-2FB1-053A-8150C67DA8D2}"/>
              </a:ext>
            </a:extLst>
          </p:cNvPr>
          <p:cNvSpPr txBox="1"/>
          <p:nvPr/>
        </p:nvSpPr>
        <p:spPr>
          <a:xfrm>
            <a:off x="527306" y="3670929"/>
            <a:ext cx="4785360" cy="1055715"/>
          </a:xfrm>
          <a:prstGeom prst="rect">
            <a:avLst/>
          </a:prstGeom>
          <a:noFill/>
        </p:spPr>
        <p:txBody>
          <a:bodyPr wrap="square" lIns="0" tIns="90000" rIns="0" bIns="90000" rtlCol="0">
            <a:spAutoFit/>
          </a:bodyPr>
          <a:lstStyle/>
          <a:p>
            <a:pPr>
              <a:lnSpc>
                <a:spcPct val="150000"/>
              </a:lnSpc>
            </a:pPr>
            <a:r>
              <a:rPr lang="en-GB" sz="2000" b="1" dirty="0">
                <a:effectLst/>
                <a:latin typeface="Calibri" panose="020F0502020204030204" pitchFamily="34" charset="0"/>
                <a:ea typeface="Calibri" panose="020F0502020204030204" pitchFamily="34" charset="0"/>
                <a:cs typeface="Times New Roman" panose="02020603050405020304" pitchFamily="18" charset="0"/>
              </a:rPr>
              <a:t>Simulation of somatosensory activity</a:t>
            </a:r>
            <a:endParaRPr lang="en-GB" sz="2000" b="1" dirty="0">
              <a:latin typeface="Calibri" panose="020F0502020204030204" pitchFamily="34" charset="0"/>
              <a:cs typeface="Calibri" panose="020F0502020204030204" pitchFamily="34" charset="0"/>
            </a:endParaRPr>
          </a:p>
          <a:p>
            <a:pPr>
              <a:lnSpc>
                <a:spcPct val="150000"/>
              </a:lnSpc>
            </a:pPr>
            <a:r>
              <a:rPr lang="en-GB" sz="2000" dirty="0">
                <a:effectLst/>
                <a:latin typeface="Calibri" panose="020F0502020204030204" pitchFamily="34" charset="0"/>
                <a:ea typeface="Calibri" panose="020F0502020204030204" pitchFamily="34" charset="0"/>
                <a:cs typeface="Times New Roman" panose="02020603050405020304" pitchFamily="18" charset="0"/>
              </a:rPr>
              <a:t>Simulate a dipole at the right S1 area</a:t>
            </a:r>
            <a:endParaRPr lang="en-GB" sz="2000" dirty="0">
              <a:latin typeface="+mj-lt"/>
            </a:endParaRPr>
          </a:p>
        </p:txBody>
      </p:sp>
    </p:spTree>
    <p:extLst>
      <p:ext uri="{BB962C8B-B14F-4D97-AF65-F5344CB8AC3E}">
        <p14:creationId xmlns:p14="http://schemas.microsoft.com/office/powerpoint/2010/main" val="309665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38A331E-8AAB-97B8-66B2-DA6E35902B3D}"/>
              </a:ext>
            </a:extLst>
          </p:cNvPr>
          <p:cNvSpPr>
            <a:spLocks noGrp="1"/>
          </p:cNvSpPr>
          <p:nvPr>
            <p:ph type="body" sz="quarter" idx="12"/>
          </p:nvPr>
        </p:nvSpPr>
        <p:spPr>
          <a:xfrm>
            <a:off x="895618" y="439116"/>
            <a:ext cx="7560000" cy="369332"/>
          </a:xfrm>
        </p:spPr>
        <p:txBody>
          <a:bodyPr/>
          <a:lstStyle/>
          <a:p>
            <a:r>
              <a:rPr lang="en-GB" sz="2400" dirty="0">
                <a:latin typeface="Calibri" panose="020F0502020204030204" pitchFamily="34" charset="0"/>
                <a:cs typeface="Calibri" panose="020F0502020204030204" pitchFamily="34" charset="0"/>
              </a:rPr>
              <a:t>Source reconstruction accuracy</a:t>
            </a:r>
            <a:endParaRPr lang="en-GB" dirty="0">
              <a:latin typeface="Calibri" panose="020F0502020204030204" pitchFamily="34" charset="0"/>
              <a:cs typeface="Calibri" panose="020F0502020204030204" pitchFamily="34" charset="0"/>
            </a:endParaRPr>
          </a:p>
        </p:txBody>
      </p:sp>
      <p:graphicFrame>
        <p:nvGraphicFramePr>
          <p:cNvPr id="8" name="Table 7">
            <a:extLst>
              <a:ext uri="{FF2B5EF4-FFF2-40B4-BE49-F238E27FC236}">
                <a16:creationId xmlns:a16="http://schemas.microsoft.com/office/drawing/2014/main" id="{28A26EC9-7422-3442-2356-E99702F96308}"/>
              </a:ext>
            </a:extLst>
          </p:cNvPr>
          <p:cNvGraphicFramePr>
            <a:graphicFrameLocks noGrp="1"/>
          </p:cNvGraphicFramePr>
          <p:nvPr>
            <p:extLst>
              <p:ext uri="{D42A27DB-BD31-4B8C-83A1-F6EECF244321}">
                <p14:modId xmlns:p14="http://schemas.microsoft.com/office/powerpoint/2010/main" val="763788752"/>
              </p:ext>
            </p:extLst>
          </p:nvPr>
        </p:nvGraphicFramePr>
        <p:xfrm>
          <a:off x="1797351" y="5325122"/>
          <a:ext cx="6096000" cy="10109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575089098"/>
                    </a:ext>
                  </a:extLst>
                </a:gridCol>
                <a:gridCol w="3048000">
                  <a:extLst>
                    <a:ext uri="{9D8B030D-6E8A-4147-A177-3AD203B41FA5}">
                      <a16:colId xmlns:a16="http://schemas.microsoft.com/office/drawing/2014/main" val="2611763819"/>
                    </a:ext>
                  </a:extLst>
                </a:gridCol>
              </a:tblGrid>
              <a:tr h="370840">
                <a:tc>
                  <a:txBody>
                    <a:bodyPr/>
                    <a:lstStyle/>
                    <a:p>
                      <a:r>
                        <a:rPr lang="en-GB" dirty="0"/>
                        <a:t>OPM </a:t>
                      </a:r>
                      <a:r>
                        <a:rPr lang="en-GB" dirty="0">
                          <a:latin typeface="Calibri" panose="020F0502020204030204" pitchFamily="34" charset="0"/>
                          <a:cs typeface="Calibri" panose="020F0502020204030204" pitchFamily="34" charset="0"/>
                        </a:rPr>
                        <a:t>better</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r>
                        <a:rPr lang="en-GB" dirty="0"/>
                        <a:t>OPM worse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5703195"/>
                  </a:ext>
                </a:extLst>
              </a:tr>
              <a:tr h="0">
                <a:tc>
                  <a:txBody>
                    <a:bodyPr/>
                    <a:lstStyle/>
                    <a:p>
                      <a:pPr marL="285750" indent="-285750">
                        <a:buFont typeface="Arial" panose="020B0604020202020204" pitchFamily="34" charset="0"/>
                        <a:buChar char="•"/>
                      </a:pPr>
                      <a:r>
                        <a:rPr lang="en-GB" dirty="0">
                          <a:latin typeface="Calibri" panose="020F0502020204030204" pitchFamily="34" charset="0"/>
                          <a:cs typeface="Calibri" panose="020F0502020204030204" pitchFamily="34" charset="0"/>
                        </a:rPr>
                        <a:t>Closer to the scalp</a:t>
                      </a:r>
                    </a:p>
                    <a:p>
                      <a:pPr marL="285750" indent="-285750">
                        <a:buFont typeface="Arial" panose="020B0604020202020204" pitchFamily="34" charset="0"/>
                        <a:buChar char="•"/>
                      </a:pPr>
                      <a:r>
                        <a:rPr lang="en-GB" dirty="0">
                          <a:latin typeface="Calibri" panose="020F0502020204030204" pitchFamily="34" charset="0"/>
                          <a:cs typeface="Calibri" panose="020F0502020204030204" pitchFamily="34" charset="0"/>
                        </a:rPr>
                        <a:t>Higher signal amplitude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latin typeface="Calibri" panose="020F0502020204030204" pitchFamily="34" charset="0"/>
                          <a:cs typeface="Calibri" panose="020F0502020204030204" pitchFamily="34" charset="0"/>
                        </a:rPr>
                        <a:t>Higher sensor noise</a:t>
                      </a:r>
                    </a:p>
                    <a:p>
                      <a:endParaRPr lang="en-GB"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83781794"/>
                  </a:ext>
                </a:extLst>
              </a:tr>
            </a:tbl>
          </a:graphicData>
        </a:graphic>
      </p:graphicFrame>
      <p:sp>
        <p:nvSpPr>
          <p:cNvPr id="127" name="TextBox 126">
            <a:extLst>
              <a:ext uri="{FF2B5EF4-FFF2-40B4-BE49-F238E27FC236}">
                <a16:creationId xmlns:a16="http://schemas.microsoft.com/office/drawing/2014/main" id="{55244BFC-6B7F-A6A2-3EF1-4C055570ECAC}"/>
              </a:ext>
            </a:extLst>
          </p:cNvPr>
          <p:cNvSpPr txBox="1"/>
          <p:nvPr/>
        </p:nvSpPr>
        <p:spPr>
          <a:xfrm>
            <a:off x="1341220" y="2063185"/>
            <a:ext cx="3265351" cy="427979"/>
          </a:xfrm>
          <a:prstGeom prst="rect">
            <a:avLst/>
          </a:prstGeom>
          <a:noFill/>
        </p:spPr>
        <p:txBody>
          <a:bodyPr wrap="square" lIns="0" tIns="90000" rIns="0" bIns="90000" rtlCol="0">
            <a:spAutoFit/>
          </a:bodyPr>
          <a:lstStyle/>
          <a:p>
            <a:r>
              <a:rPr lang="en-GB" sz="1600" dirty="0">
                <a:latin typeface="Calibri" panose="020F0502020204030204" pitchFamily="34" charset="0"/>
                <a:cs typeface="Calibri" panose="020F0502020204030204" pitchFamily="34" charset="0"/>
              </a:rPr>
              <a:t>Spatial resolution kept constant </a:t>
            </a:r>
            <a:endParaRPr lang="en-US" sz="1600" dirty="0">
              <a:latin typeface="Calibri" panose="020F0502020204030204" pitchFamily="34" charset="0"/>
              <a:cs typeface="Calibri" panose="020F0502020204030204" pitchFamily="34" charset="0"/>
            </a:endParaRPr>
          </a:p>
        </p:txBody>
      </p:sp>
      <p:sp>
        <p:nvSpPr>
          <p:cNvPr id="128" name="TextBox 127">
            <a:extLst>
              <a:ext uri="{FF2B5EF4-FFF2-40B4-BE49-F238E27FC236}">
                <a16:creationId xmlns:a16="http://schemas.microsoft.com/office/drawing/2014/main" id="{FB269CE7-4E33-4E4F-9627-4B8F818C594F}"/>
              </a:ext>
            </a:extLst>
          </p:cNvPr>
          <p:cNvSpPr txBox="1"/>
          <p:nvPr/>
        </p:nvSpPr>
        <p:spPr>
          <a:xfrm>
            <a:off x="5427880" y="2050794"/>
            <a:ext cx="3265351" cy="427979"/>
          </a:xfrm>
          <a:prstGeom prst="rect">
            <a:avLst/>
          </a:prstGeom>
          <a:noFill/>
        </p:spPr>
        <p:txBody>
          <a:bodyPr wrap="square" lIns="0" tIns="90000" rIns="0" bIns="90000" rtlCol="0">
            <a:spAutoFit/>
          </a:bodyPr>
          <a:lstStyle/>
          <a:p>
            <a:r>
              <a:rPr lang="en-GB" sz="1600" dirty="0">
                <a:latin typeface="Calibri" panose="020F0502020204030204" pitchFamily="34" charset="0"/>
                <a:cs typeface="Calibri" panose="020F0502020204030204" pitchFamily="34" charset="0"/>
              </a:rPr>
              <a:t>Spatial resolution increases</a:t>
            </a:r>
            <a:endParaRPr lang="en-US" sz="1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122A950-21B8-2F23-55B8-4BD2EC0B6A61}"/>
              </a:ext>
            </a:extLst>
          </p:cNvPr>
          <p:cNvSpPr txBox="1"/>
          <p:nvPr/>
        </p:nvSpPr>
        <p:spPr>
          <a:xfrm>
            <a:off x="895618" y="929317"/>
            <a:ext cx="7899466" cy="920422"/>
          </a:xfrm>
          <a:prstGeom prst="rect">
            <a:avLst/>
          </a:prstGeom>
          <a:noFill/>
        </p:spPr>
        <p:txBody>
          <a:bodyPr wrap="square" lIns="0" tIns="90000" rIns="0" bIns="90000" rtlCol="0">
            <a:spAutoFit/>
          </a:bodyPr>
          <a:lstStyle/>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Number of sensors </a:t>
            </a:r>
          </a:p>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Spatial resolution of the MEG system </a:t>
            </a:r>
          </a:p>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Signal-to-noise ratio</a:t>
            </a:r>
          </a:p>
        </p:txBody>
      </p:sp>
      <p:grpSp>
        <p:nvGrpSpPr>
          <p:cNvPr id="3" name="Group 2">
            <a:extLst>
              <a:ext uri="{FF2B5EF4-FFF2-40B4-BE49-F238E27FC236}">
                <a16:creationId xmlns:a16="http://schemas.microsoft.com/office/drawing/2014/main" id="{F7718895-CDB7-3F5E-C112-5F1FA3B7F944}"/>
              </a:ext>
            </a:extLst>
          </p:cNvPr>
          <p:cNvGrpSpPr/>
          <p:nvPr/>
        </p:nvGrpSpPr>
        <p:grpSpPr>
          <a:xfrm>
            <a:off x="742212" y="2689683"/>
            <a:ext cx="4672767" cy="2337942"/>
            <a:chOff x="2618467" y="104129"/>
            <a:chExt cx="6840538" cy="3729037"/>
          </a:xfrm>
        </p:grpSpPr>
        <p:pic>
          <p:nvPicPr>
            <p:cNvPr id="5" name="Tijdelijke aanduiding voor afbeelding 4" descr="Donders-ACTION-CONTROL-screen.jpg">
              <a:extLst>
                <a:ext uri="{FF2B5EF4-FFF2-40B4-BE49-F238E27FC236}">
                  <a16:creationId xmlns:a16="http://schemas.microsoft.com/office/drawing/2014/main" id="{1F419BC2-F38B-C726-F7D1-A706646E5F94}"/>
                </a:ext>
              </a:extLst>
            </p:cNvPr>
            <p:cNvPicPr>
              <a:picLocks noChangeAspect="1"/>
            </p:cNvPicPr>
            <p:nvPr/>
          </p:nvPicPr>
          <p:blipFill>
            <a:blip r:embed="rId3">
              <a:extLst>
                <a:ext uri="{28A0092B-C50C-407E-A947-70E740481C1C}">
                  <a14:useLocalDpi xmlns:a14="http://schemas.microsoft.com/office/drawing/2010/main" val="0"/>
                </a:ext>
              </a:extLst>
            </a:blip>
            <a:srcRect l="-28520" r="-67986"/>
            <a:stretch>
              <a:fillRect/>
            </a:stretch>
          </p:blipFill>
          <p:spPr bwMode="auto">
            <a:xfrm>
              <a:off x="2618467" y="1042924"/>
              <a:ext cx="6840538" cy="2790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6">
              <a:extLst>
                <a:ext uri="{FF2B5EF4-FFF2-40B4-BE49-F238E27FC236}">
                  <a16:creationId xmlns:a16="http://schemas.microsoft.com/office/drawing/2014/main" id="{6DDCD8A0-27D3-58F9-2D3A-3F02F72AAD7A}"/>
                </a:ext>
              </a:extLst>
            </p:cNvPr>
            <p:cNvGrpSpPr/>
            <p:nvPr/>
          </p:nvGrpSpPr>
          <p:grpSpPr>
            <a:xfrm>
              <a:off x="4318938" y="104129"/>
              <a:ext cx="2314405" cy="870686"/>
              <a:chOff x="3665796" y="830263"/>
              <a:chExt cx="2314405" cy="870686"/>
            </a:xfrm>
          </p:grpSpPr>
          <p:grpSp>
            <p:nvGrpSpPr>
              <p:cNvPr id="17" name="Group 16">
                <a:extLst>
                  <a:ext uri="{FF2B5EF4-FFF2-40B4-BE49-F238E27FC236}">
                    <a16:creationId xmlns:a16="http://schemas.microsoft.com/office/drawing/2014/main" id="{BE1739F1-0222-3F93-C65D-3B5E913C8C69}"/>
                  </a:ext>
                </a:extLst>
              </p:cNvPr>
              <p:cNvGrpSpPr>
                <a:grpSpLocks/>
              </p:cNvGrpSpPr>
              <p:nvPr/>
            </p:nvGrpSpPr>
            <p:grpSpPr bwMode="auto">
              <a:xfrm rot="20465492">
                <a:off x="3665796" y="940840"/>
                <a:ext cx="398463" cy="760109"/>
                <a:chOff x="8061132" y="2085464"/>
                <a:chExt cx="398432" cy="760043"/>
              </a:xfrm>
            </p:grpSpPr>
            <p:sp>
              <p:nvSpPr>
                <p:cNvPr id="27" name="Oval 26">
                  <a:extLst>
                    <a:ext uri="{FF2B5EF4-FFF2-40B4-BE49-F238E27FC236}">
                      <a16:creationId xmlns:a16="http://schemas.microsoft.com/office/drawing/2014/main" id="{6FAC3785-2FA2-C505-06D1-B099FEFD061A}"/>
                    </a:ext>
                  </a:extLst>
                </p:cNvPr>
                <p:cNvSpPr/>
                <p:nvPr/>
              </p:nvSpPr>
              <p:spPr>
                <a:xfrm>
                  <a:off x="8061132" y="2701057"/>
                  <a:ext cx="398432" cy="144450"/>
                </a:xfrm>
                <a:prstGeom prst="ellipse">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dirty="0"/>
                </a:p>
              </p:txBody>
            </p:sp>
            <p:cxnSp>
              <p:nvCxnSpPr>
                <p:cNvPr id="28" name="Straight Connector 27">
                  <a:extLst>
                    <a:ext uri="{FF2B5EF4-FFF2-40B4-BE49-F238E27FC236}">
                      <a16:creationId xmlns:a16="http://schemas.microsoft.com/office/drawing/2014/main" id="{BB772E27-00B4-02BF-FA47-1E1282D8819F}"/>
                    </a:ext>
                  </a:extLst>
                </p:cNvPr>
                <p:cNvCxnSpPr>
                  <a:stCxn id="27" idx="7"/>
                </p:cNvCxnSpPr>
                <p:nvPr/>
              </p:nvCxnSpPr>
              <p:spPr>
                <a:xfrm flipV="1">
                  <a:off x="8401198" y="2085464"/>
                  <a:ext cx="0" cy="636533"/>
                </a:xfrm>
                <a:prstGeom prst="line">
                  <a:avLst/>
                </a:prstGeom>
                <a:ln w="12700" cmpd="sng">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E3653CEA-4A60-D1CC-9AFD-9595D4E8DFF8}"/>
                  </a:ext>
                </a:extLst>
              </p:cNvPr>
              <p:cNvGrpSpPr>
                <a:grpSpLocks/>
              </p:cNvGrpSpPr>
              <p:nvPr/>
            </p:nvGrpSpPr>
            <p:grpSpPr bwMode="auto">
              <a:xfrm>
                <a:off x="4665664" y="830263"/>
                <a:ext cx="396875" cy="760411"/>
                <a:chOff x="8062860" y="2086314"/>
                <a:chExt cx="396844" cy="760345"/>
              </a:xfrm>
            </p:grpSpPr>
            <p:sp>
              <p:nvSpPr>
                <p:cNvPr id="24" name="Oval 23">
                  <a:extLst>
                    <a:ext uri="{FF2B5EF4-FFF2-40B4-BE49-F238E27FC236}">
                      <a16:creationId xmlns:a16="http://schemas.microsoft.com/office/drawing/2014/main" id="{D3B47FDE-E482-ABD4-3827-3E51B62E1DC3}"/>
                    </a:ext>
                  </a:extLst>
                </p:cNvPr>
                <p:cNvSpPr/>
                <p:nvPr/>
              </p:nvSpPr>
              <p:spPr>
                <a:xfrm>
                  <a:off x="8062860" y="2702210"/>
                  <a:ext cx="396844" cy="144449"/>
                </a:xfrm>
                <a:prstGeom prst="ellipse">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26" name="Straight Connector 25">
                  <a:extLst>
                    <a:ext uri="{FF2B5EF4-FFF2-40B4-BE49-F238E27FC236}">
                      <a16:creationId xmlns:a16="http://schemas.microsoft.com/office/drawing/2014/main" id="{ACA797EF-5A0B-1E68-104B-DDEEB4A74E2F}"/>
                    </a:ext>
                  </a:extLst>
                </p:cNvPr>
                <p:cNvCxnSpPr>
                  <a:stCxn id="24" idx="7"/>
                </p:cNvCxnSpPr>
                <p:nvPr/>
              </p:nvCxnSpPr>
              <p:spPr>
                <a:xfrm flipV="1">
                  <a:off x="8400971" y="2086314"/>
                  <a:ext cx="0" cy="636532"/>
                </a:xfrm>
                <a:prstGeom prst="line">
                  <a:avLst/>
                </a:prstGeom>
                <a:ln w="12700" cmpd="sng">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21" name="Group 21">
                <a:extLst>
                  <a:ext uri="{FF2B5EF4-FFF2-40B4-BE49-F238E27FC236}">
                    <a16:creationId xmlns:a16="http://schemas.microsoft.com/office/drawing/2014/main" id="{E4A0FCD7-C83E-75C5-59A2-E366C7C17169}"/>
                  </a:ext>
                </a:extLst>
              </p:cNvPr>
              <p:cNvGrpSpPr>
                <a:grpSpLocks/>
              </p:cNvGrpSpPr>
              <p:nvPr/>
            </p:nvGrpSpPr>
            <p:grpSpPr bwMode="auto">
              <a:xfrm rot="1327948">
                <a:off x="5581739" y="934185"/>
                <a:ext cx="398462" cy="760134"/>
                <a:chOff x="8060266" y="2086234"/>
                <a:chExt cx="398431" cy="760068"/>
              </a:xfrm>
            </p:grpSpPr>
            <p:sp>
              <p:nvSpPr>
                <p:cNvPr id="22" name="Oval 21">
                  <a:extLst>
                    <a:ext uri="{FF2B5EF4-FFF2-40B4-BE49-F238E27FC236}">
                      <a16:creationId xmlns:a16="http://schemas.microsoft.com/office/drawing/2014/main" id="{7CA041DB-8BCA-33C3-9178-B87D0CBA473A}"/>
                    </a:ext>
                  </a:extLst>
                </p:cNvPr>
                <p:cNvSpPr/>
                <p:nvPr/>
              </p:nvSpPr>
              <p:spPr>
                <a:xfrm>
                  <a:off x="8060266" y="2701852"/>
                  <a:ext cx="398431" cy="144450"/>
                </a:xfrm>
                <a:prstGeom prst="ellipse">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23" name="Straight Connector 22">
                  <a:extLst>
                    <a:ext uri="{FF2B5EF4-FFF2-40B4-BE49-F238E27FC236}">
                      <a16:creationId xmlns:a16="http://schemas.microsoft.com/office/drawing/2014/main" id="{87543801-8405-4909-81C9-669F972404F2}"/>
                    </a:ext>
                  </a:extLst>
                </p:cNvPr>
                <p:cNvCxnSpPr>
                  <a:stCxn id="22" idx="7"/>
                </p:cNvCxnSpPr>
                <p:nvPr/>
              </p:nvCxnSpPr>
              <p:spPr>
                <a:xfrm flipV="1">
                  <a:off x="8401343" y="2086234"/>
                  <a:ext cx="0" cy="636532"/>
                </a:xfrm>
                <a:prstGeom prst="line">
                  <a:avLst/>
                </a:prstGeom>
                <a:ln w="12700" cmpd="sng">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grpSp>
      </p:grpSp>
      <p:grpSp>
        <p:nvGrpSpPr>
          <p:cNvPr id="31" name="Group 30">
            <a:extLst>
              <a:ext uri="{FF2B5EF4-FFF2-40B4-BE49-F238E27FC236}">
                <a16:creationId xmlns:a16="http://schemas.microsoft.com/office/drawing/2014/main" id="{3C8483C7-1BB0-E706-D7B2-F8CC3D697CE7}"/>
              </a:ext>
            </a:extLst>
          </p:cNvPr>
          <p:cNvGrpSpPr/>
          <p:nvPr/>
        </p:nvGrpSpPr>
        <p:grpSpPr>
          <a:xfrm>
            <a:off x="4565825" y="2618762"/>
            <a:ext cx="4672767" cy="2331492"/>
            <a:chOff x="2618467" y="114417"/>
            <a:chExt cx="6840538" cy="3718749"/>
          </a:xfrm>
        </p:grpSpPr>
        <p:pic>
          <p:nvPicPr>
            <p:cNvPr id="34" name="Tijdelijke aanduiding voor afbeelding 4" descr="Donders-ACTION-CONTROL-screen.jpg">
              <a:extLst>
                <a:ext uri="{FF2B5EF4-FFF2-40B4-BE49-F238E27FC236}">
                  <a16:creationId xmlns:a16="http://schemas.microsoft.com/office/drawing/2014/main" id="{D9695D61-7DB3-C508-6B22-39A203202828}"/>
                </a:ext>
              </a:extLst>
            </p:cNvPr>
            <p:cNvPicPr>
              <a:picLocks noChangeAspect="1"/>
            </p:cNvPicPr>
            <p:nvPr/>
          </p:nvPicPr>
          <p:blipFill>
            <a:blip r:embed="rId3">
              <a:extLst>
                <a:ext uri="{28A0092B-C50C-407E-A947-70E740481C1C}">
                  <a14:useLocalDpi xmlns:a14="http://schemas.microsoft.com/office/drawing/2010/main" val="0"/>
                </a:ext>
              </a:extLst>
            </a:blip>
            <a:srcRect l="-28520" r="-67986"/>
            <a:stretch>
              <a:fillRect/>
            </a:stretch>
          </p:blipFill>
          <p:spPr bwMode="auto">
            <a:xfrm>
              <a:off x="2618467" y="1042924"/>
              <a:ext cx="6840538" cy="27902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7" name="Group 36">
              <a:extLst>
                <a:ext uri="{FF2B5EF4-FFF2-40B4-BE49-F238E27FC236}">
                  <a16:creationId xmlns:a16="http://schemas.microsoft.com/office/drawing/2014/main" id="{AE2F286B-4F3C-3AAF-554F-87EDC3CAB043}"/>
                </a:ext>
              </a:extLst>
            </p:cNvPr>
            <p:cNvGrpSpPr/>
            <p:nvPr/>
          </p:nvGrpSpPr>
          <p:grpSpPr>
            <a:xfrm>
              <a:off x="4274553" y="114417"/>
              <a:ext cx="2928786" cy="1246399"/>
              <a:chOff x="3621411" y="840551"/>
              <a:chExt cx="2928786" cy="1246399"/>
            </a:xfrm>
          </p:grpSpPr>
          <p:grpSp>
            <p:nvGrpSpPr>
              <p:cNvPr id="38" name="Group 37">
                <a:extLst>
                  <a:ext uri="{FF2B5EF4-FFF2-40B4-BE49-F238E27FC236}">
                    <a16:creationId xmlns:a16="http://schemas.microsoft.com/office/drawing/2014/main" id="{D09C7EA7-B14E-858A-EBF4-4F1BBE2003DC}"/>
                  </a:ext>
                </a:extLst>
              </p:cNvPr>
              <p:cNvGrpSpPr>
                <a:grpSpLocks/>
              </p:cNvGrpSpPr>
              <p:nvPr/>
            </p:nvGrpSpPr>
            <p:grpSpPr bwMode="auto">
              <a:xfrm rot="20465492">
                <a:off x="3621411" y="963979"/>
                <a:ext cx="398463" cy="759840"/>
                <a:chOff x="8011693" y="2092977"/>
                <a:chExt cx="398432" cy="759774"/>
              </a:xfrm>
            </p:grpSpPr>
            <p:sp>
              <p:nvSpPr>
                <p:cNvPr id="45" name="Oval 44">
                  <a:extLst>
                    <a:ext uri="{FF2B5EF4-FFF2-40B4-BE49-F238E27FC236}">
                      <a16:creationId xmlns:a16="http://schemas.microsoft.com/office/drawing/2014/main" id="{93797570-41A5-3A88-FD07-598AB54282B9}"/>
                    </a:ext>
                  </a:extLst>
                </p:cNvPr>
                <p:cNvSpPr/>
                <p:nvPr/>
              </p:nvSpPr>
              <p:spPr>
                <a:xfrm>
                  <a:off x="8011693" y="2708300"/>
                  <a:ext cx="398432" cy="144451"/>
                </a:xfrm>
                <a:prstGeom prst="ellipse">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dirty="0"/>
                </a:p>
              </p:txBody>
            </p:sp>
            <p:cxnSp>
              <p:nvCxnSpPr>
                <p:cNvPr id="46" name="Straight Connector 45">
                  <a:extLst>
                    <a:ext uri="{FF2B5EF4-FFF2-40B4-BE49-F238E27FC236}">
                      <a16:creationId xmlns:a16="http://schemas.microsoft.com/office/drawing/2014/main" id="{D1C04D85-59E7-DEB9-6B8C-D20B9AB56C15}"/>
                    </a:ext>
                  </a:extLst>
                </p:cNvPr>
                <p:cNvCxnSpPr>
                  <a:stCxn id="45" idx="7"/>
                </p:cNvCxnSpPr>
                <p:nvPr/>
              </p:nvCxnSpPr>
              <p:spPr>
                <a:xfrm flipV="1">
                  <a:off x="8351894" y="2092977"/>
                  <a:ext cx="0" cy="636534"/>
                </a:xfrm>
                <a:prstGeom prst="line">
                  <a:avLst/>
                </a:prstGeom>
                <a:ln w="12700" cmpd="sng">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F71E57CC-0B1D-0B28-86E4-87D00F2B1937}"/>
                  </a:ext>
                </a:extLst>
              </p:cNvPr>
              <p:cNvGrpSpPr>
                <a:grpSpLocks/>
              </p:cNvGrpSpPr>
              <p:nvPr/>
            </p:nvGrpSpPr>
            <p:grpSpPr bwMode="auto">
              <a:xfrm>
                <a:off x="4778298" y="840551"/>
                <a:ext cx="396875" cy="760411"/>
                <a:chOff x="8175485" y="2096601"/>
                <a:chExt cx="396844" cy="760345"/>
              </a:xfrm>
            </p:grpSpPr>
            <p:sp>
              <p:nvSpPr>
                <p:cNvPr id="43" name="Oval 42">
                  <a:extLst>
                    <a:ext uri="{FF2B5EF4-FFF2-40B4-BE49-F238E27FC236}">
                      <a16:creationId xmlns:a16="http://schemas.microsoft.com/office/drawing/2014/main" id="{9B6C7746-4BB8-2A50-BEEA-8976EAD5F677}"/>
                    </a:ext>
                  </a:extLst>
                </p:cNvPr>
                <p:cNvSpPr/>
                <p:nvPr/>
              </p:nvSpPr>
              <p:spPr>
                <a:xfrm>
                  <a:off x="8175485" y="2712497"/>
                  <a:ext cx="396844" cy="144449"/>
                </a:xfrm>
                <a:prstGeom prst="ellipse">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dirty="0"/>
                </a:p>
              </p:txBody>
            </p:sp>
            <p:cxnSp>
              <p:nvCxnSpPr>
                <p:cNvPr id="44" name="Straight Connector 43">
                  <a:extLst>
                    <a:ext uri="{FF2B5EF4-FFF2-40B4-BE49-F238E27FC236}">
                      <a16:creationId xmlns:a16="http://schemas.microsoft.com/office/drawing/2014/main" id="{98CB3CF1-E032-2702-0F9E-93BFF23D2516}"/>
                    </a:ext>
                  </a:extLst>
                </p:cNvPr>
                <p:cNvCxnSpPr>
                  <a:stCxn id="43" idx="7"/>
                </p:cNvCxnSpPr>
                <p:nvPr/>
              </p:nvCxnSpPr>
              <p:spPr>
                <a:xfrm flipV="1">
                  <a:off x="8513594" y="2096601"/>
                  <a:ext cx="0" cy="636532"/>
                </a:xfrm>
                <a:prstGeom prst="line">
                  <a:avLst/>
                </a:prstGeom>
                <a:ln w="12700" cmpd="sng">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40" name="Group 21">
                <a:extLst>
                  <a:ext uri="{FF2B5EF4-FFF2-40B4-BE49-F238E27FC236}">
                    <a16:creationId xmlns:a16="http://schemas.microsoft.com/office/drawing/2014/main" id="{AE14B2F0-CA9A-4CF6-18D0-14F9C3FA82E7}"/>
                  </a:ext>
                </a:extLst>
              </p:cNvPr>
              <p:cNvGrpSpPr>
                <a:grpSpLocks/>
              </p:cNvGrpSpPr>
              <p:nvPr/>
            </p:nvGrpSpPr>
            <p:grpSpPr bwMode="auto">
              <a:xfrm rot="1327948">
                <a:off x="5943890" y="1402050"/>
                <a:ext cx="606307" cy="684900"/>
                <a:chOff x="8550119" y="2346785"/>
                <a:chExt cx="606259" cy="684842"/>
              </a:xfrm>
            </p:grpSpPr>
            <p:sp>
              <p:nvSpPr>
                <p:cNvPr id="41" name="Oval 40">
                  <a:extLst>
                    <a:ext uri="{FF2B5EF4-FFF2-40B4-BE49-F238E27FC236}">
                      <a16:creationId xmlns:a16="http://schemas.microsoft.com/office/drawing/2014/main" id="{ED7E2976-E482-2890-2619-C04B63505DA0}"/>
                    </a:ext>
                  </a:extLst>
                </p:cNvPr>
                <p:cNvSpPr/>
                <p:nvPr/>
              </p:nvSpPr>
              <p:spPr>
                <a:xfrm rot="457293">
                  <a:off x="8550119" y="2887176"/>
                  <a:ext cx="398431" cy="144451"/>
                </a:xfrm>
                <a:prstGeom prst="ellipse">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42" name="Straight Connector 41">
                  <a:extLst>
                    <a:ext uri="{FF2B5EF4-FFF2-40B4-BE49-F238E27FC236}">
                      <a16:creationId xmlns:a16="http://schemas.microsoft.com/office/drawing/2014/main" id="{CC5A1A7A-61BB-97A0-7C79-1EC340108D0F}"/>
                    </a:ext>
                  </a:extLst>
                </p:cNvPr>
                <p:cNvCxnSpPr>
                  <a:cxnSpLocks/>
                </p:cNvCxnSpPr>
                <p:nvPr/>
              </p:nvCxnSpPr>
              <p:spPr>
                <a:xfrm rot="20272052" flipV="1">
                  <a:off x="8780849" y="2346785"/>
                  <a:ext cx="375529" cy="537941"/>
                </a:xfrm>
                <a:prstGeom prst="line">
                  <a:avLst/>
                </a:prstGeom>
                <a:ln w="12700" cmpd="sng">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pSp>
        </p:grpSp>
      </p:grpSp>
      <p:sp>
        <p:nvSpPr>
          <p:cNvPr id="47" name="Oval 46">
            <a:extLst>
              <a:ext uri="{FF2B5EF4-FFF2-40B4-BE49-F238E27FC236}">
                <a16:creationId xmlns:a16="http://schemas.microsoft.com/office/drawing/2014/main" id="{9AE1FEBB-D08A-EE8B-0ACE-9AFE19B45AD5}"/>
              </a:ext>
            </a:extLst>
          </p:cNvPr>
          <p:cNvSpPr/>
          <p:nvPr/>
        </p:nvSpPr>
        <p:spPr bwMode="auto">
          <a:xfrm rot="1327948">
            <a:off x="3179491" y="2996434"/>
            <a:ext cx="272189" cy="90572"/>
          </a:xfrm>
          <a:prstGeom prst="ellipse">
            <a:avLst/>
          </a:prstGeom>
          <a:solidFill>
            <a:srgbClr val="FFFFFF"/>
          </a:solidFill>
          <a:ln w="12700" cmpd="sng">
            <a:solidFill>
              <a:srgbClr val="0070C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48" name="Straight Connector 47">
            <a:extLst>
              <a:ext uri="{FF2B5EF4-FFF2-40B4-BE49-F238E27FC236}">
                <a16:creationId xmlns:a16="http://schemas.microsoft.com/office/drawing/2014/main" id="{C8E0135E-18F5-83B5-7B37-2801AEB23448}"/>
              </a:ext>
            </a:extLst>
          </p:cNvPr>
          <p:cNvCxnSpPr>
            <a:stCxn id="47" idx="7"/>
          </p:cNvCxnSpPr>
          <p:nvPr/>
        </p:nvCxnSpPr>
        <p:spPr bwMode="auto">
          <a:xfrm rot="1327948" flipV="1">
            <a:off x="3492661" y="2664022"/>
            <a:ext cx="0" cy="399113"/>
          </a:xfrm>
          <a:prstGeom prst="line">
            <a:avLst/>
          </a:prstGeom>
          <a:ln w="12700" cmpd="sng">
            <a:solidFill>
              <a:srgbClr val="0070C0"/>
            </a:solidFill>
          </a:ln>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D22F6489-D2DE-6814-8D1C-A7C3BE939F3F}"/>
              </a:ext>
            </a:extLst>
          </p:cNvPr>
          <p:cNvSpPr/>
          <p:nvPr/>
        </p:nvSpPr>
        <p:spPr bwMode="auto">
          <a:xfrm>
            <a:off x="2574409" y="2927303"/>
            <a:ext cx="271105" cy="90571"/>
          </a:xfrm>
          <a:prstGeom prst="ellipse">
            <a:avLst/>
          </a:prstGeom>
          <a:solidFill>
            <a:srgbClr val="FFFFFF"/>
          </a:solidFill>
          <a:ln w="12700" cmpd="sng">
            <a:solidFill>
              <a:srgbClr val="0070C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53" name="Straight Connector 52">
            <a:extLst>
              <a:ext uri="{FF2B5EF4-FFF2-40B4-BE49-F238E27FC236}">
                <a16:creationId xmlns:a16="http://schemas.microsoft.com/office/drawing/2014/main" id="{DD6B9F3A-9BBA-BD51-AE32-B3EF983EEC7B}"/>
              </a:ext>
            </a:extLst>
          </p:cNvPr>
          <p:cNvCxnSpPr>
            <a:stCxn id="52" idx="7"/>
          </p:cNvCxnSpPr>
          <p:nvPr/>
        </p:nvCxnSpPr>
        <p:spPr bwMode="auto">
          <a:xfrm flipV="1">
            <a:off x="2805390" y="2541130"/>
            <a:ext cx="0" cy="399112"/>
          </a:xfrm>
          <a:prstGeom prst="line">
            <a:avLst/>
          </a:prstGeom>
          <a:ln w="12700" cmpd="sng">
            <a:solidFill>
              <a:srgbClr val="0070C0"/>
            </a:solidFill>
          </a:ln>
        </p:spPr>
        <p:style>
          <a:lnRef idx="2">
            <a:schemeClr val="accent1"/>
          </a:lnRef>
          <a:fillRef idx="0">
            <a:schemeClr val="accent1"/>
          </a:fillRef>
          <a:effectRef idx="1">
            <a:schemeClr val="accent1"/>
          </a:effectRef>
          <a:fontRef idx="minor">
            <a:schemeClr val="tx1"/>
          </a:fontRef>
        </p:style>
      </p:cxnSp>
      <p:sp>
        <p:nvSpPr>
          <p:cNvPr id="55" name="Oval 54">
            <a:extLst>
              <a:ext uri="{FF2B5EF4-FFF2-40B4-BE49-F238E27FC236}">
                <a16:creationId xmlns:a16="http://schemas.microsoft.com/office/drawing/2014/main" id="{7237510A-97CF-6363-2243-C3F014B99C5B}"/>
              </a:ext>
            </a:extLst>
          </p:cNvPr>
          <p:cNvSpPr/>
          <p:nvPr/>
        </p:nvSpPr>
        <p:spPr bwMode="auto">
          <a:xfrm rot="20465492">
            <a:off x="1912530" y="3006204"/>
            <a:ext cx="272190" cy="90572"/>
          </a:xfrm>
          <a:prstGeom prst="ellipse">
            <a:avLst/>
          </a:prstGeom>
          <a:solidFill>
            <a:srgbClr val="FFFFFF"/>
          </a:solidFill>
          <a:ln w="12700" cmpd="sng">
            <a:solidFill>
              <a:srgbClr val="0070C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dirty="0"/>
          </a:p>
        </p:txBody>
      </p:sp>
      <p:cxnSp>
        <p:nvCxnSpPr>
          <p:cNvPr id="56" name="Straight Connector 55">
            <a:extLst>
              <a:ext uri="{FF2B5EF4-FFF2-40B4-BE49-F238E27FC236}">
                <a16:creationId xmlns:a16="http://schemas.microsoft.com/office/drawing/2014/main" id="{260E9A50-4216-C4FE-0266-F5E5EE749000}"/>
              </a:ext>
            </a:extLst>
          </p:cNvPr>
          <p:cNvCxnSpPr>
            <a:stCxn id="55" idx="7"/>
          </p:cNvCxnSpPr>
          <p:nvPr/>
        </p:nvCxnSpPr>
        <p:spPr bwMode="auto">
          <a:xfrm rot="20465492" flipV="1">
            <a:off x="2064567" y="2601543"/>
            <a:ext cx="0" cy="399113"/>
          </a:xfrm>
          <a:prstGeom prst="line">
            <a:avLst/>
          </a:prstGeom>
          <a:ln w="12700" cmpd="sng">
            <a:solidFill>
              <a:srgbClr val="0070C0"/>
            </a:solidFill>
          </a:ln>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B8D6250F-949C-868D-677D-10F6843B6B4C}"/>
              </a:ext>
            </a:extLst>
          </p:cNvPr>
          <p:cNvSpPr/>
          <p:nvPr/>
        </p:nvSpPr>
        <p:spPr bwMode="auto">
          <a:xfrm rot="645580">
            <a:off x="6865850" y="3099327"/>
            <a:ext cx="272189" cy="90572"/>
          </a:xfrm>
          <a:prstGeom prst="ellipse">
            <a:avLst/>
          </a:prstGeom>
          <a:solidFill>
            <a:srgbClr val="FFFFFF"/>
          </a:solidFill>
          <a:ln w="12700" cmpd="sng">
            <a:solidFill>
              <a:srgbClr val="0070C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58" name="Straight Connector 57">
            <a:extLst>
              <a:ext uri="{FF2B5EF4-FFF2-40B4-BE49-F238E27FC236}">
                <a16:creationId xmlns:a16="http://schemas.microsoft.com/office/drawing/2014/main" id="{44AE8B81-C1C8-C8F7-40A7-8942A52AF948}"/>
              </a:ext>
            </a:extLst>
          </p:cNvPr>
          <p:cNvCxnSpPr>
            <a:cxnSpLocks/>
          </p:cNvCxnSpPr>
          <p:nvPr/>
        </p:nvCxnSpPr>
        <p:spPr bwMode="auto">
          <a:xfrm flipV="1">
            <a:off x="7089462" y="2739765"/>
            <a:ext cx="72927" cy="374119"/>
          </a:xfrm>
          <a:prstGeom prst="line">
            <a:avLst/>
          </a:prstGeom>
          <a:ln w="12700" cmpd="sng">
            <a:solidFill>
              <a:srgbClr val="0070C0"/>
            </a:solidFill>
          </a:ln>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1B88C359-E077-FE96-1BC2-6548C158A17D}"/>
              </a:ext>
            </a:extLst>
          </p:cNvPr>
          <p:cNvSpPr/>
          <p:nvPr/>
        </p:nvSpPr>
        <p:spPr bwMode="auto">
          <a:xfrm rot="21074870">
            <a:off x="6112893" y="2998484"/>
            <a:ext cx="271105" cy="90571"/>
          </a:xfrm>
          <a:prstGeom prst="ellipse">
            <a:avLst/>
          </a:prstGeom>
          <a:solidFill>
            <a:srgbClr val="FFFFFF"/>
          </a:solidFill>
          <a:ln w="12700" cmpd="sng">
            <a:solidFill>
              <a:srgbClr val="0070C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a:p>
        </p:txBody>
      </p:sp>
      <p:cxnSp>
        <p:nvCxnSpPr>
          <p:cNvPr id="60" name="Straight Connector 59">
            <a:extLst>
              <a:ext uri="{FF2B5EF4-FFF2-40B4-BE49-F238E27FC236}">
                <a16:creationId xmlns:a16="http://schemas.microsoft.com/office/drawing/2014/main" id="{AF495EF2-B591-7ED3-D2FA-58273FFF01A5}"/>
              </a:ext>
            </a:extLst>
          </p:cNvPr>
          <p:cNvCxnSpPr>
            <a:cxnSpLocks/>
            <a:stCxn id="59" idx="7"/>
          </p:cNvCxnSpPr>
          <p:nvPr/>
        </p:nvCxnSpPr>
        <p:spPr bwMode="auto">
          <a:xfrm flipH="1" flipV="1">
            <a:off x="6278880" y="2637590"/>
            <a:ext cx="59427" cy="359946"/>
          </a:xfrm>
          <a:prstGeom prst="line">
            <a:avLst/>
          </a:prstGeom>
          <a:ln w="12700" cmpd="sng">
            <a:solidFill>
              <a:srgbClr val="0070C0"/>
            </a:solidFill>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344ACFCB-88F0-312D-0309-5F8FCD6407AA}"/>
              </a:ext>
            </a:extLst>
          </p:cNvPr>
          <p:cNvSpPr/>
          <p:nvPr/>
        </p:nvSpPr>
        <p:spPr bwMode="auto">
          <a:xfrm rot="20000470">
            <a:off x="5415502" y="3244752"/>
            <a:ext cx="272190" cy="90572"/>
          </a:xfrm>
          <a:prstGeom prst="ellipse">
            <a:avLst/>
          </a:prstGeom>
          <a:solidFill>
            <a:srgbClr val="FFFFFF"/>
          </a:solidFill>
          <a:ln w="12700" cmpd="sng">
            <a:solidFill>
              <a:srgbClr val="0070C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1" dirty="0"/>
          </a:p>
        </p:txBody>
      </p:sp>
      <p:cxnSp>
        <p:nvCxnSpPr>
          <p:cNvPr id="62" name="Straight Connector 61">
            <a:extLst>
              <a:ext uri="{FF2B5EF4-FFF2-40B4-BE49-F238E27FC236}">
                <a16:creationId xmlns:a16="http://schemas.microsoft.com/office/drawing/2014/main" id="{951EC193-C472-8B4F-760C-B1D472D4FA2E}"/>
              </a:ext>
            </a:extLst>
          </p:cNvPr>
          <p:cNvCxnSpPr>
            <a:cxnSpLocks/>
            <a:stCxn id="61" idx="7"/>
          </p:cNvCxnSpPr>
          <p:nvPr/>
        </p:nvCxnSpPr>
        <p:spPr bwMode="auto">
          <a:xfrm flipH="1" flipV="1">
            <a:off x="5464277" y="2906136"/>
            <a:ext cx="158956" cy="312106"/>
          </a:xfrm>
          <a:prstGeom prst="line">
            <a:avLst/>
          </a:prstGeom>
          <a:ln w="12700" cmpd="sng">
            <a:solidFill>
              <a:srgbClr val="0070C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885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8" grpId="0"/>
      <p:bldP spid="47" grpId="0" animBg="1"/>
      <p:bldP spid="52" grpId="0" animBg="1"/>
      <p:bldP spid="55" grpId="0" animBg="1"/>
      <p:bldP spid="57" grpId="0" animBg="1"/>
      <p:bldP spid="59"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9F639E3-8643-2BD5-FF89-BDC2A7688971}"/>
              </a:ext>
            </a:extLst>
          </p:cNvPr>
          <p:cNvSpPr>
            <a:spLocks noGrp="1"/>
          </p:cNvSpPr>
          <p:nvPr>
            <p:ph type="body" sz="quarter" idx="12"/>
          </p:nvPr>
        </p:nvSpPr>
        <p:spPr>
          <a:xfrm>
            <a:off x="614201" y="330718"/>
            <a:ext cx="7560000" cy="338554"/>
          </a:xfrm>
        </p:spPr>
        <p:txBody>
          <a:bodyPr/>
          <a:lstStyle/>
          <a:p>
            <a:r>
              <a:rPr lang="en-GB" dirty="0">
                <a:latin typeface="Calibri" panose="020F0502020204030204" pitchFamily="34" charset="0"/>
                <a:cs typeface="Calibri" panose="020F0502020204030204" pitchFamily="34" charset="0"/>
              </a:rPr>
              <a:t>Simulation of a dipole at the right S1 area</a:t>
            </a:r>
          </a:p>
        </p:txBody>
      </p:sp>
      <p:sp>
        <p:nvSpPr>
          <p:cNvPr id="31" name="TextBox 30">
            <a:extLst>
              <a:ext uri="{FF2B5EF4-FFF2-40B4-BE49-F238E27FC236}">
                <a16:creationId xmlns:a16="http://schemas.microsoft.com/office/drawing/2014/main" id="{9FB30AF2-9551-D9AC-003C-B12825C8AE0A}"/>
              </a:ext>
            </a:extLst>
          </p:cNvPr>
          <p:cNvSpPr txBox="1"/>
          <p:nvPr/>
        </p:nvSpPr>
        <p:spPr>
          <a:xfrm>
            <a:off x="635138" y="741213"/>
            <a:ext cx="4634246" cy="920422"/>
          </a:xfrm>
          <a:prstGeom prst="rect">
            <a:avLst/>
          </a:prstGeom>
          <a:noFill/>
        </p:spPr>
        <p:txBody>
          <a:bodyPr wrap="square" lIns="0" tIns="90000" rIns="0" bIns="90000" rtlCol="0">
            <a:spAutoFit/>
          </a:bodyPr>
          <a:lstStyle/>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Sensor noise OPMs = 3 * sensor noise SQUIDs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Spatial resolution kept constant</a:t>
            </a:r>
          </a:p>
          <a:p>
            <a:endParaRPr lang="en-GB" sz="1600" dirty="0">
              <a:latin typeface="Calibri" panose="020F0502020204030204" pitchFamily="34" charset="0"/>
              <a:cs typeface="Calibri" panose="020F0502020204030204" pitchFamily="34" charset="0"/>
            </a:endParaRPr>
          </a:p>
        </p:txBody>
      </p:sp>
      <p:grpSp>
        <p:nvGrpSpPr>
          <p:cNvPr id="52" name="Group 51">
            <a:extLst>
              <a:ext uri="{FF2B5EF4-FFF2-40B4-BE49-F238E27FC236}">
                <a16:creationId xmlns:a16="http://schemas.microsoft.com/office/drawing/2014/main" id="{112589DB-9AAC-E375-9858-D3F8BE254364}"/>
              </a:ext>
            </a:extLst>
          </p:cNvPr>
          <p:cNvGrpSpPr/>
          <p:nvPr/>
        </p:nvGrpSpPr>
        <p:grpSpPr>
          <a:xfrm>
            <a:off x="695197" y="1954738"/>
            <a:ext cx="3841096" cy="3708247"/>
            <a:chOff x="695197" y="1647303"/>
            <a:chExt cx="3841096" cy="3708247"/>
          </a:xfrm>
        </p:grpSpPr>
        <p:grpSp>
          <p:nvGrpSpPr>
            <p:cNvPr id="6" name="Group 5">
              <a:extLst>
                <a:ext uri="{FF2B5EF4-FFF2-40B4-BE49-F238E27FC236}">
                  <a16:creationId xmlns:a16="http://schemas.microsoft.com/office/drawing/2014/main" id="{591D137D-8A72-326F-4E93-53E3DDB190A9}"/>
                </a:ext>
              </a:extLst>
            </p:cNvPr>
            <p:cNvGrpSpPr/>
            <p:nvPr/>
          </p:nvGrpSpPr>
          <p:grpSpPr>
            <a:xfrm>
              <a:off x="695197" y="1647303"/>
              <a:ext cx="3841096" cy="3708247"/>
              <a:chOff x="109677" y="0"/>
              <a:chExt cx="3459022" cy="3372092"/>
            </a:xfrm>
          </p:grpSpPr>
          <p:grpSp>
            <p:nvGrpSpPr>
              <p:cNvPr id="7" name="Group 6">
                <a:extLst>
                  <a:ext uri="{FF2B5EF4-FFF2-40B4-BE49-F238E27FC236}">
                    <a16:creationId xmlns:a16="http://schemas.microsoft.com/office/drawing/2014/main" id="{70B37CBC-6E59-763E-8AA3-DED4152473C2}"/>
                  </a:ext>
                </a:extLst>
              </p:cNvPr>
              <p:cNvGrpSpPr/>
              <p:nvPr/>
            </p:nvGrpSpPr>
            <p:grpSpPr>
              <a:xfrm>
                <a:off x="109677" y="0"/>
                <a:ext cx="3459022" cy="3372092"/>
                <a:chOff x="109677" y="0"/>
                <a:chExt cx="3459022" cy="3372092"/>
              </a:xfrm>
            </p:grpSpPr>
            <p:grpSp>
              <p:nvGrpSpPr>
                <p:cNvPr id="10" name="Group 9">
                  <a:extLst>
                    <a:ext uri="{FF2B5EF4-FFF2-40B4-BE49-F238E27FC236}">
                      <a16:creationId xmlns:a16="http://schemas.microsoft.com/office/drawing/2014/main" id="{24FF9F74-9652-3E8B-4095-68DFA9A671D5}"/>
                    </a:ext>
                  </a:extLst>
                </p:cNvPr>
                <p:cNvGrpSpPr/>
                <p:nvPr/>
              </p:nvGrpSpPr>
              <p:grpSpPr>
                <a:xfrm>
                  <a:off x="109677" y="0"/>
                  <a:ext cx="3459022" cy="3372092"/>
                  <a:chOff x="109677" y="0"/>
                  <a:chExt cx="3459022" cy="3372092"/>
                </a:xfrm>
              </p:grpSpPr>
              <p:grpSp>
                <p:nvGrpSpPr>
                  <p:cNvPr id="27" name="Group 26">
                    <a:extLst>
                      <a:ext uri="{FF2B5EF4-FFF2-40B4-BE49-F238E27FC236}">
                        <a16:creationId xmlns:a16="http://schemas.microsoft.com/office/drawing/2014/main" id="{5B7A9693-F2AA-8FD6-C602-9A48A0AACC09}"/>
                      </a:ext>
                    </a:extLst>
                  </p:cNvPr>
                  <p:cNvGrpSpPr/>
                  <p:nvPr/>
                </p:nvGrpSpPr>
                <p:grpSpPr>
                  <a:xfrm>
                    <a:off x="109677" y="0"/>
                    <a:ext cx="3459022" cy="2860040"/>
                    <a:chOff x="180975" y="0"/>
                    <a:chExt cx="6427442" cy="5210175"/>
                  </a:xfrm>
                </p:grpSpPr>
                <p:pic>
                  <p:nvPicPr>
                    <p:cNvPr id="29" name="Picture 28">
                      <a:extLst>
                        <a:ext uri="{FF2B5EF4-FFF2-40B4-BE49-F238E27FC236}">
                          <a16:creationId xmlns:a16="http://schemas.microsoft.com/office/drawing/2014/main" id="{DF784FAF-5EE0-42C2-B811-765F1DDAB9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435"/>
                    <a:stretch/>
                  </p:blipFill>
                  <p:spPr>
                    <a:xfrm>
                      <a:off x="180975" y="0"/>
                      <a:ext cx="6427442" cy="5210175"/>
                    </a:xfrm>
                    <a:prstGeom prst="rect">
                      <a:avLst/>
                    </a:prstGeom>
                  </p:spPr>
                </p:pic>
                <mc:AlternateContent xmlns:mc="http://schemas.openxmlformats.org/markup-compatibility/2006" xmlns:a14="http://schemas.microsoft.com/office/drawing/2010/main">
                  <mc:Choice Requires="a14">
                    <p:sp>
                      <p:nvSpPr>
                        <p:cNvPr id="30" name="Text Box 2">
                          <a:extLst>
                            <a:ext uri="{FF2B5EF4-FFF2-40B4-BE49-F238E27FC236}">
                              <a16:creationId xmlns:a16="http://schemas.microsoft.com/office/drawing/2014/main" id="{77652495-CCDC-2109-0DD9-64ABB4D4B534}"/>
                            </a:ext>
                          </a:extLst>
                        </p:cNvPr>
                        <p:cNvSpPr txBox="1">
                          <a:spLocks noChangeArrowheads="1"/>
                        </p:cNvSpPr>
                        <p:nvPr/>
                      </p:nvSpPr>
                      <p:spPr bwMode="auto">
                        <a:xfrm rot="16200000">
                          <a:off x="-794610" y="2059085"/>
                          <a:ext cx="2809896" cy="48491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𝑂𝑃𝑀</m:t>
                                    </m:r>
                                  </m:sub>
                                </m:sSub>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𝑆𝑄𝑈𝐼𝐷</m:t>
                                    </m:r>
                                  </m:sub>
                                </m:sSub>
                              </m:oMath>
                            </m:oMathPara>
                          </a14:m>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0" name="Text Box 2">
                          <a:extLst>
                            <a:ext uri="{FF2B5EF4-FFF2-40B4-BE49-F238E27FC236}">
                              <a16:creationId xmlns:a16="http://schemas.microsoft.com/office/drawing/2014/main" id="{77652495-CCDC-2109-0DD9-64ABB4D4B534}"/>
                            </a:ext>
                          </a:extLst>
                        </p:cNvPr>
                        <p:cNvSpPr txBox="1">
                          <a:spLocks noRot="1" noChangeAspect="1" noMove="1" noResize="1" noEditPoints="1" noAdjustHandles="1" noChangeArrowheads="1" noChangeShapeType="1" noTextEdit="1"/>
                        </p:cNvSpPr>
                        <p:nvPr/>
                      </p:nvSpPr>
                      <p:spPr bwMode="auto">
                        <a:xfrm rot="16200000">
                          <a:off x="-794610" y="2059085"/>
                          <a:ext cx="2809896" cy="484918"/>
                        </a:xfrm>
                        <a:prstGeom prst="rect">
                          <a:avLst/>
                        </a:prstGeom>
                        <a:blipFill>
                          <a:blip r:embed="rId4"/>
                          <a:stretch>
                            <a:fillRect/>
                          </a:stretch>
                        </a:blipFill>
                        <a:ln w="9525">
                          <a:noFill/>
                          <a:miter lim="800000"/>
                          <a:headEnd/>
                          <a:tailEnd/>
                        </a:ln>
                      </p:spPr>
                      <p:txBody>
                        <a:bodyPr/>
                        <a:lstStyle/>
                        <a:p>
                          <a:r>
                            <a:rPr lang="en-GB">
                              <a:noFill/>
                            </a:rPr>
                            <a:t> </a:t>
                          </a:r>
                        </a:p>
                      </p:txBody>
                    </p:sp>
                  </mc:Fallback>
                </mc:AlternateContent>
              </p:grpSp>
              <p:sp>
                <p:nvSpPr>
                  <p:cNvPr id="13" name="Text Box 19">
                    <a:extLst>
                      <a:ext uri="{FF2B5EF4-FFF2-40B4-BE49-F238E27FC236}">
                        <a16:creationId xmlns:a16="http://schemas.microsoft.com/office/drawing/2014/main" id="{7419A090-2B8B-34CC-3429-2E150F642551}"/>
                      </a:ext>
                    </a:extLst>
                  </p:cNvPr>
                  <p:cNvSpPr txBox="1">
                    <a:spLocks noChangeArrowheads="1"/>
                  </p:cNvSpPr>
                  <p:nvPr/>
                </p:nvSpPr>
                <p:spPr bwMode="auto">
                  <a:xfrm rot="16200000">
                    <a:off x="257848" y="1671779"/>
                    <a:ext cx="959739" cy="28130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900" kern="100" dirty="0">
                        <a:effectLst/>
                        <a:latin typeface="Calibri" panose="020F0502020204030204" pitchFamily="34" charset="0"/>
                        <a:ea typeface="Calibri" panose="020F0502020204030204" pitchFamily="34" charset="0"/>
                        <a:cs typeface="Times New Roman" panose="02020603050405020304" pitchFamily="18" charset="0"/>
                      </a:rPr>
                      <a:t>SQUID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7">
                    <a:extLst>
                      <a:ext uri="{FF2B5EF4-FFF2-40B4-BE49-F238E27FC236}">
                        <a16:creationId xmlns:a16="http://schemas.microsoft.com/office/drawing/2014/main" id="{12DD0BC0-8E3B-C704-F535-166D39CE5D56}"/>
                      </a:ext>
                    </a:extLst>
                  </p:cNvPr>
                  <p:cNvSpPr txBox="1">
                    <a:spLocks noChangeArrowheads="1"/>
                  </p:cNvSpPr>
                  <p:nvPr/>
                </p:nvSpPr>
                <p:spPr bwMode="auto">
                  <a:xfrm rot="16200000">
                    <a:off x="174284" y="2639619"/>
                    <a:ext cx="1158240" cy="30670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900" kern="100">
                        <a:effectLst/>
                        <a:latin typeface="Calibri" panose="020F0502020204030204" pitchFamily="34" charset="0"/>
                        <a:ea typeface="Calibri" panose="020F0502020204030204" pitchFamily="34" charset="0"/>
                        <a:cs typeface="Times New Roman" panose="02020603050405020304" pitchFamily="18" charset="0"/>
                      </a:rPr>
                      <a:t>OPM better</a:t>
                    </a:r>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493B003D-C7F0-77DE-92D9-213C01CE6C3A}"/>
                      </a:ext>
                    </a:extLst>
                  </p:cNvPr>
                  <p:cNvCxnSpPr/>
                  <p:nvPr/>
                </p:nvCxnSpPr>
                <p:spPr>
                  <a:xfrm flipV="1">
                    <a:off x="705592" y="2264724"/>
                    <a:ext cx="4763" cy="1441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F0AC2C40-94E3-3C32-0D67-E02E5023D955}"/>
                      </a:ext>
                    </a:extLst>
                  </p:cNvPr>
                  <p:cNvCxnSpPr/>
                  <p:nvPr/>
                </p:nvCxnSpPr>
                <p:spPr>
                  <a:xfrm>
                    <a:off x="705592" y="2523507"/>
                    <a:ext cx="0" cy="1428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1" name="Text Box 2">
                  <a:extLst>
                    <a:ext uri="{FF2B5EF4-FFF2-40B4-BE49-F238E27FC236}">
                      <a16:creationId xmlns:a16="http://schemas.microsoft.com/office/drawing/2014/main" id="{B2C094C0-1349-23AF-CFC7-30161CA53455}"/>
                    </a:ext>
                  </a:extLst>
                </p:cNvPr>
                <p:cNvSpPr txBox="1"/>
                <p:nvPr/>
              </p:nvSpPr>
              <p:spPr>
                <a:xfrm>
                  <a:off x="413468" y="2329732"/>
                  <a:ext cx="318053" cy="27034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800" kern="100" dirty="0">
                      <a:effectLst/>
                      <a:latin typeface="Calibri" panose="020F0502020204030204" pitchFamily="34" charset="0"/>
                      <a:ea typeface="Calibri" panose="020F0502020204030204" pitchFamily="34" charset="0"/>
                      <a:cs typeface="Times New Roman" panose="02020603050405020304" pitchFamily="18" charset="0"/>
                    </a:rPr>
                    <a:t>1</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 name="Text Box 2">
                <a:extLst>
                  <a:ext uri="{FF2B5EF4-FFF2-40B4-BE49-F238E27FC236}">
                    <a16:creationId xmlns:a16="http://schemas.microsoft.com/office/drawing/2014/main" id="{805651E0-EE5B-086D-BEE3-4B3CB5653A3E}"/>
                  </a:ext>
                </a:extLst>
              </p:cNvPr>
              <p:cNvSpPr txBox="1">
                <a:spLocks noChangeArrowheads="1"/>
              </p:cNvSpPr>
              <p:nvPr/>
            </p:nvSpPr>
            <p:spPr bwMode="auto">
              <a:xfrm>
                <a:off x="884089" y="2647950"/>
                <a:ext cx="914400" cy="25400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300" kern="100" dirty="0">
                    <a:effectLst/>
                    <a:latin typeface="Calibri" panose="020F0502020204030204" pitchFamily="34" charset="0"/>
                    <a:ea typeface="Calibri" panose="020F0502020204030204" pitchFamily="34" charset="0"/>
                    <a:cs typeface="Times New Roman" panose="02020603050405020304" pitchFamily="18" charset="0"/>
                  </a:rPr>
                  <a:t>Number of</a:t>
                </a:r>
              </a:p>
            </p:txBody>
          </p:sp>
        </p:grpSp>
        <p:sp>
          <p:nvSpPr>
            <p:cNvPr id="37" name="Rectangle 36">
              <a:extLst>
                <a:ext uri="{FF2B5EF4-FFF2-40B4-BE49-F238E27FC236}">
                  <a16:creationId xmlns:a16="http://schemas.microsoft.com/office/drawing/2014/main" id="{94063BCC-0238-17C2-3ED0-B9585F451B7A}"/>
                </a:ext>
              </a:extLst>
            </p:cNvPr>
            <p:cNvSpPr/>
            <p:nvPr/>
          </p:nvSpPr>
          <p:spPr>
            <a:xfrm>
              <a:off x="1420957" y="2116818"/>
              <a:ext cx="2973244" cy="16051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39" name="Straight Connector 38">
              <a:extLst>
                <a:ext uri="{FF2B5EF4-FFF2-40B4-BE49-F238E27FC236}">
                  <a16:creationId xmlns:a16="http://schemas.microsoft.com/office/drawing/2014/main" id="{B297FC90-7693-DECB-E6F1-AACACCAFCFB1}"/>
                </a:ext>
              </a:extLst>
            </p:cNvPr>
            <p:cNvCxnSpPr/>
            <p:nvPr/>
          </p:nvCxnSpPr>
          <p:spPr>
            <a:xfrm>
              <a:off x="1396034" y="3419474"/>
              <a:ext cx="3007412" cy="0"/>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907E1FC-76BA-E99A-E87E-2000AA2B41D9}"/>
                </a:ext>
              </a:extLst>
            </p:cNvPr>
            <p:cNvCxnSpPr/>
            <p:nvPr/>
          </p:nvCxnSpPr>
          <p:spPr>
            <a:xfrm>
              <a:off x="1420957" y="2909843"/>
              <a:ext cx="3007412" cy="0"/>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04594877-58FB-22AC-79ED-C2EAD3169043}"/>
                </a:ext>
              </a:extLst>
            </p:cNvPr>
            <p:cNvCxnSpPr/>
            <p:nvPr/>
          </p:nvCxnSpPr>
          <p:spPr>
            <a:xfrm>
              <a:off x="1403873" y="2395493"/>
              <a:ext cx="3007412" cy="0"/>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1887B6F5-F840-A722-010E-443585ACA422}"/>
                </a:ext>
              </a:extLst>
            </p:cNvPr>
            <p:cNvCxnSpPr>
              <a:cxnSpLocks/>
            </p:cNvCxnSpPr>
            <p:nvPr/>
          </p:nvCxnSpPr>
          <p:spPr>
            <a:xfrm>
              <a:off x="1603096" y="2074592"/>
              <a:ext cx="0" cy="1647329"/>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5FA82C2-E44F-7C4A-FE8C-91912100495B}"/>
                </a:ext>
              </a:extLst>
            </p:cNvPr>
            <p:cNvCxnSpPr>
              <a:cxnSpLocks/>
            </p:cNvCxnSpPr>
            <p:nvPr/>
          </p:nvCxnSpPr>
          <p:spPr>
            <a:xfrm>
              <a:off x="1970323" y="2093323"/>
              <a:ext cx="0" cy="1647329"/>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3A5E262A-5D01-C7E2-CA0B-3C351736C821}"/>
                </a:ext>
              </a:extLst>
            </p:cNvPr>
            <p:cNvCxnSpPr>
              <a:cxnSpLocks/>
            </p:cNvCxnSpPr>
            <p:nvPr/>
          </p:nvCxnSpPr>
          <p:spPr>
            <a:xfrm>
              <a:off x="2339419" y="2103725"/>
              <a:ext cx="0" cy="1647329"/>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4EAA612-AE5B-1E79-8AEA-F6B9728EDA9C}"/>
                </a:ext>
              </a:extLst>
            </p:cNvPr>
            <p:cNvCxnSpPr>
              <a:cxnSpLocks/>
            </p:cNvCxnSpPr>
            <p:nvPr/>
          </p:nvCxnSpPr>
          <p:spPr>
            <a:xfrm>
              <a:off x="2706135" y="2107292"/>
              <a:ext cx="0" cy="1647329"/>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27256F8-69A3-FEDA-83F3-DDFEF40FDB9A}"/>
                </a:ext>
              </a:extLst>
            </p:cNvPr>
            <p:cNvCxnSpPr>
              <a:cxnSpLocks/>
            </p:cNvCxnSpPr>
            <p:nvPr/>
          </p:nvCxnSpPr>
          <p:spPr>
            <a:xfrm>
              <a:off x="3072845" y="2095704"/>
              <a:ext cx="0" cy="1647329"/>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AF3B63D-BB19-B013-0AA7-56B6CBFF137F}"/>
                </a:ext>
              </a:extLst>
            </p:cNvPr>
            <p:cNvCxnSpPr>
              <a:cxnSpLocks/>
            </p:cNvCxnSpPr>
            <p:nvPr/>
          </p:nvCxnSpPr>
          <p:spPr>
            <a:xfrm>
              <a:off x="3811033" y="2139088"/>
              <a:ext cx="0" cy="1647329"/>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A195FBF-5F33-BF84-6E3D-E619665341F6}"/>
                </a:ext>
              </a:extLst>
            </p:cNvPr>
            <p:cNvCxnSpPr>
              <a:cxnSpLocks/>
            </p:cNvCxnSpPr>
            <p:nvPr/>
          </p:nvCxnSpPr>
          <p:spPr>
            <a:xfrm>
              <a:off x="3444320" y="2197029"/>
              <a:ext cx="0" cy="1647329"/>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BC630425-22B4-0445-7764-00BC30207016}"/>
                </a:ext>
              </a:extLst>
            </p:cNvPr>
            <p:cNvCxnSpPr>
              <a:cxnSpLocks/>
            </p:cNvCxnSpPr>
            <p:nvPr/>
          </p:nvCxnSpPr>
          <p:spPr>
            <a:xfrm>
              <a:off x="4177746" y="2149818"/>
              <a:ext cx="0" cy="1647329"/>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53">
            <a:extLst>
              <a:ext uri="{FF2B5EF4-FFF2-40B4-BE49-F238E27FC236}">
                <a16:creationId xmlns:a16="http://schemas.microsoft.com/office/drawing/2014/main" id="{BC56CEB6-89F8-907D-6747-F2C58EEFCC10}"/>
              </a:ext>
            </a:extLst>
          </p:cNvPr>
          <p:cNvGrpSpPr/>
          <p:nvPr/>
        </p:nvGrpSpPr>
        <p:grpSpPr>
          <a:xfrm>
            <a:off x="573404" y="2408218"/>
            <a:ext cx="3963015" cy="1783965"/>
            <a:chOff x="573404" y="2100783"/>
            <a:chExt cx="3963015" cy="1783965"/>
          </a:xfrm>
        </p:grpSpPr>
        <p:pic>
          <p:nvPicPr>
            <p:cNvPr id="36" name="Picture 35">
              <a:extLst>
                <a:ext uri="{FF2B5EF4-FFF2-40B4-BE49-F238E27FC236}">
                  <a16:creationId xmlns:a16="http://schemas.microsoft.com/office/drawing/2014/main" id="{4AF45F21-AB63-52F0-28F9-FD906F4703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739" t="14415" r="7435" b="36125"/>
            <a:stretch/>
          </p:blipFill>
          <p:spPr>
            <a:xfrm>
              <a:off x="1472933" y="2100783"/>
              <a:ext cx="3063486" cy="1555621"/>
            </a:xfrm>
            <a:prstGeom prst="rect">
              <a:avLst/>
            </a:prstGeom>
          </p:spPr>
        </p:pic>
        <mc:AlternateContent xmlns:mc="http://schemas.openxmlformats.org/markup-compatibility/2006" xmlns:a14="http://schemas.microsoft.com/office/drawing/2010/main">
          <mc:Choice Requires="a14">
            <p:sp>
              <p:nvSpPr>
                <p:cNvPr id="53" name="Text Box 2">
                  <a:extLst>
                    <a:ext uri="{FF2B5EF4-FFF2-40B4-BE49-F238E27FC236}">
                      <a16:creationId xmlns:a16="http://schemas.microsoft.com/office/drawing/2014/main" id="{B5F63C47-B306-B738-0B01-D770E22A9B2E}"/>
                    </a:ext>
                  </a:extLst>
                </p:cNvPr>
                <p:cNvSpPr txBox="1">
                  <a:spLocks noChangeArrowheads="1"/>
                </p:cNvSpPr>
                <p:nvPr/>
              </p:nvSpPr>
              <p:spPr bwMode="auto">
                <a:xfrm rot="16200000">
                  <a:off x="-148817" y="2843499"/>
                  <a:ext cx="1763470" cy="319027"/>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𝐷𝑃</m:t>
                        </m:r>
                        <m:sSub>
                          <m:sSubPr>
                            <m:ctrlP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𝑂𝑃𝑀</m:t>
                            </m:r>
                          </m:sub>
                        </m:sSub>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𝐷𝑃</m:t>
                        </m:r>
                        <m:sSub>
                          <m:sSubPr>
                            <m:ctrlP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𝑆𝑄𝑈𝐼𝐷</m:t>
                            </m:r>
                          </m:sub>
                        </m:sSub>
                      </m:oMath>
                    </m:oMathPara>
                  </a14:m>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3" name="Text Box 2">
                  <a:extLst>
                    <a:ext uri="{FF2B5EF4-FFF2-40B4-BE49-F238E27FC236}">
                      <a16:creationId xmlns:a16="http://schemas.microsoft.com/office/drawing/2014/main" id="{B5F63C47-B306-B738-0B01-D770E22A9B2E}"/>
                    </a:ext>
                  </a:extLst>
                </p:cNvPr>
                <p:cNvSpPr txBox="1">
                  <a:spLocks noRot="1" noChangeAspect="1" noMove="1" noResize="1" noEditPoints="1" noAdjustHandles="1" noChangeArrowheads="1" noChangeShapeType="1" noTextEdit="1"/>
                </p:cNvSpPr>
                <p:nvPr/>
              </p:nvSpPr>
              <p:spPr bwMode="auto">
                <a:xfrm rot="16200000">
                  <a:off x="-148817" y="2843499"/>
                  <a:ext cx="1763470" cy="319027"/>
                </a:xfrm>
                <a:prstGeom prst="rect">
                  <a:avLst/>
                </a:prstGeom>
                <a:blipFill>
                  <a:blip r:embed="rId5"/>
                  <a:stretch>
                    <a:fillRect/>
                  </a:stretch>
                </a:blipFill>
                <a:ln w="9525">
                  <a:noFill/>
                  <a:miter lim="800000"/>
                  <a:headEnd/>
                  <a:tailEnd/>
                </a:ln>
              </p:spPr>
              <p:txBody>
                <a:bodyPr/>
                <a:lstStyle/>
                <a:p>
                  <a:r>
                    <a:rPr lang="en-GB">
                      <a:noFill/>
                    </a:rPr>
                    <a:t> </a:t>
                  </a:r>
                </a:p>
              </p:txBody>
            </p:sp>
          </mc:Fallback>
        </mc:AlternateContent>
      </p:grpSp>
      <p:pic>
        <p:nvPicPr>
          <p:cNvPr id="55" name="Picture 54" descr="A graph of a function&#10;&#10;Description automatically generated">
            <a:extLst>
              <a:ext uri="{FF2B5EF4-FFF2-40B4-BE49-F238E27FC236}">
                <a16:creationId xmlns:a16="http://schemas.microsoft.com/office/drawing/2014/main" id="{B3AAD99B-E650-EB02-A15D-456C2EDFEE2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404" r="6250"/>
          <a:stretch/>
        </p:blipFill>
        <p:spPr bwMode="auto">
          <a:xfrm>
            <a:off x="5146241" y="1962782"/>
            <a:ext cx="3743759" cy="3184954"/>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6" name="Text Box 11">
                <a:extLst>
                  <a:ext uri="{FF2B5EF4-FFF2-40B4-BE49-F238E27FC236}">
                    <a16:creationId xmlns:a16="http://schemas.microsoft.com/office/drawing/2014/main" id="{1D86AA64-F9ED-3C76-4606-00481257FEC1}"/>
                  </a:ext>
                </a:extLst>
              </p:cNvPr>
              <p:cNvSpPr txBox="1">
                <a:spLocks noChangeArrowheads="1"/>
              </p:cNvSpPr>
              <p:nvPr/>
            </p:nvSpPr>
            <p:spPr bwMode="auto">
              <a:xfrm rot="16200000">
                <a:off x="4246518" y="3195736"/>
                <a:ext cx="1696175" cy="28060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1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𝑂𝑃𝑀</m:t>
                          </m:r>
                        </m:sub>
                      </m:sSub>
                      <m:r>
                        <a:rPr lang="en-US"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1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0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𝑆𝑄𝑈𝐼𝐷</m:t>
                          </m:r>
                        </m:sub>
                      </m:sSub>
                    </m:oMath>
                  </m:oMathPara>
                </a14:m>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6" name="Text Box 11">
                <a:extLst>
                  <a:ext uri="{FF2B5EF4-FFF2-40B4-BE49-F238E27FC236}">
                    <a16:creationId xmlns:a16="http://schemas.microsoft.com/office/drawing/2014/main" id="{1D86AA64-F9ED-3C76-4606-00481257FEC1}"/>
                  </a:ext>
                </a:extLst>
              </p:cNvPr>
              <p:cNvSpPr txBox="1">
                <a:spLocks noRot="1" noChangeAspect="1" noMove="1" noResize="1" noEditPoints="1" noAdjustHandles="1" noChangeArrowheads="1" noChangeShapeType="1" noTextEdit="1"/>
              </p:cNvSpPr>
              <p:nvPr/>
            </p:nvSpPr>
            <p:spPr bwMode="auto">
              <a:xfrm rot="16200000">
                <a:off x="4246518" y="3195736"/>
                <a:ext cx="1696175" cy="280606"/>
              </a:xfrm>
              <a:prstGeom prst="rect">
                <a:avLst/>
              </a:prstGeom>
              <a:blipFill>
                <a:blip r:embed="rId7"/>
                <a:stretch>
                  <a:fillRect/>
                </a:stretch>
              </a:blipFill>
              <a:ln w="9525">
                <a:noFill/>
                <a:miter lim="800000"/>
                <a:headEnd/>
                <a:tailEn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 Box 12">
                <a:extLst>
                  <a:ext uri="{FF2B5EF4-FFF2-40B4-BE49-F238E27FC236}">
                    <a16:creationId xmlns:a16="http://schemas.microsoft.com/office/drawing/2014/main" id="{BDA54DC6-FBAB-531C-7AD3-DA4D983D76E9}"/>
                  </a:ext>
                </a:extLst>
              </p:cNvPr>
              <p:cNvSpPr txBox="1">
                <a:spLocks noChangeArrowheads="1"/>
              </p:cNvSpPr>
              <p:nvPr/>
            </p:nvSpPr>
            <p:spPr bwMode="auto">
              <a:xfrm rot="16200000">
                <a:off x="4002455" y="3168438"/>
                <a:ext cx="1763212" cy="319383"/>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𝐷𝑃</m:t>
                      </m:r>
                      <m:sSub>
                        <m:sSubPr>
                          <m:ctrlPr>
                            <a:rPr lang="en-GB" sz="11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𝑂𝑃𝑀</m:t>
                          </m:r>
                        </m:sub>
                      </m:sSub>
                      <m:r>
                        <a:rPr lang="en-US"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𝐷𝑃</m:t>
                      </m:r>
                      <m:sSub>
                        <m:sSubPr>
                          <m:ctrlPr>
                            <a:rPr lang="en-GB" sz="11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0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𝑆𝑄𝑈𝐼𝐷</m:t>
                          </m:r>
                        </m:sub>
                      </m:sSub>
                    </m:oMath>
                  </m:oMathPara>
                </a14:m>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7" name="Text Box 12">
                <a:extLst>
                  <a:ext uri="{FF2B5EF4-FFF2-40B4-BE49-F238E27FC236}">
                    <a16:creationId xmlns:a16="http://schemas.microsoft.com/office/drawing/2014/main" id="{BDA54DC6-FBAB-531C-7AD3-DA4D983D76E9}"/>
                  </a:ext>
                </a:extLst>
              </p:cNvPr>
              <p:cNvSpPr txBox="1">
                <a:spLocks noRot="1" noChangeAspect="1" noMove="1" noResize="1" noEditPoints="1" noAdjustHandles="1" noChangeArrowheads="1" noChangeShapeType="1" noTextEdit="1"/>
              </p:cNvSpPr>
              <p:nvPr/>
            </p:nvSpPr>
            <p:spPr bwMode="auto">
              <a:xfrm rot="16200000">
                <a:off x="4002455" y="3168438"/>
                <a:ext cx="1763212" cy="319383"/>
              </a:xfrm>
              <a:prstGeom prst="rect">
                <a:avLst/>
              </a:prstGeom>
              <a:blipFill>
                <a:blip r:embed="rId5"/>
                <a:stretch>
                  <a:fillRect/>
                </a:stretch>
              </a:blipFill>
              <a:ln w="9525">
                <a:noFill/>
                <a:miter lim="800000"/>
                <a:headEnd/>
                <a:tailEnd/>
              </a:ln>
            </p:spPr>
            <p:txBody>
              <a:bodyPr/>
              <a:lstStyle/>
              <a:p>
                <a:r>
                  <a:rPr lang="en-GB">
                    <a:noFill/>
                  </a:rPr>
                  <a:t> </a:t>
                </a:r>
              </a:p>
            </p:txBody>
          </p:sp>
        </mc:Fallback>
      </mc:AlternateContent>
      <p:sp>
        <p:nvSpPr>
          <p:cNvPr id="58" name="Text Box 6">
            <a:extLst>
              <a:ext uri="{FF2B5EF4-FFF2-40B4-BE49-F238E27FC236}">
                <a16:creationId xmlns:a16="http://schemas.microsoft.com/office/drawing/2014/main" id="{1CCD1801-2083-3CC4-7939-9E31FB08394F}"/>
              </a:ext>
            </a:extLst>
          </p:cNvPr>
          <p:cNvSpPr txBox="1">
            <a:spLocks noChangeArrowheads="1"/>
          </p:cNvSpPr>
          <p:nvPr/>
        </p:nvSpPr>
        <p:spPr bwMode="auto">
          <a:xfrm rot="16200000">
            <a:off x="5018821" y="3902301"/>
            <a:ext cx="1055134" cy="312377"/>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900" kern="100" dirty="0">
                <a:effectLst/>
                <a:latin typeface="Calibri" panose="020F0502020204030204" pitchFamily="34" charset="0"/>
                <a:ea typeface="Calibri" panose="020F0502020204030204" pitchFamily="34" charset="0"/>
                <a:cs typeface="Times New Roman" panose="02020603050405020304" pitchFamily="18" charset="0"/>
              </a:rPr>
              <a:t>SQUID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5">
            <a:extLst>
              <a:ext uri="{FF2B5EF4-FFF2-40B4-BE49-F238E27FC236}">
                <a16:creationId xmlns:a16="http://schemas.microsoft.com/office/drawing/2014/main" id="{8C30A65D-4565-09A1-6562-A8C8FA059051}"/>
              </a:ext>
            </a:extLst>
          </p:cNvPr>
          <p:cNvSpPr txBox="1">
            <a:spLocks noChangeArrowheads="1"/>
          </p:cNvSpPr>
          <p:nvPr/>
        </p:nvSpPr>
        <p:spPr bwMode="auto">
          <a:xfrm rot="16200000">
            <a:off x="4920745" y="4953785"/>
            <a:ext cx="1273702" cy="340583"/>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900" kern="100" dirty="0">
                <a:effectLst/>
                <a:latin typeface="Calibri" panose="020F0502020204030204" pitchFamily="34" charset="0"/>
                <a:ea typeface="Calibri" panose="020F0502020204030204" pitchFamily="34" charset="0"/>
                <a:cs typeface="Times New Roman" panose="02020603050405020304" pitchFamily="18" charset="0"/>
              </a:rPr>
              <a:t>OPM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F52F4DEF-C94E-9C2A-D036-2FA52C8EB01B}"/>
              </a:ext>
            </a:extLst>
          </p:cNvPr>
          <p:cNvCxnSpPr/>
          <p:nvPr/>
        </p:nvCxnSpPr>
        <p:spPr>
          <a:xfrm flipV="1">
            <a:off x="5510853" y="4588877"/>
            <a:ext cx="5641" cy="1585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77A42D70-739F-9794-27ED-FC428BD2DF15}"/>
              </a:ext>
            </a:extLst>
          </p:cNvPr>
          <p:cNvCxnSpPr/>
          <p:nvPr/>
        </p:nvCxnSpPr>
        <p:spPr>
          <a:xfrm>
            <a:off x="5510853" y="4827751"/>
            <a:ext cx="0" cy="1571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Text Box 2">
            <a:extLst>
              <a:ext uri="{FF2B5EF4-FFF2-40B4-BE49-F238E27FC236}">
                <a16:creationId xmlns:a16="http://schemas.microsoft.com/office/drawing/2014/main" id="{17DF7A65-03B0-CA56-8265-B456C72E770D}"/>
              </a:ext>
            </a:extLst>
          </p:cNvPr>
          <p:cNvSpPr txBox="1">
            <a:spLocks noChangeArrowheads="1"/>
          </p:cNvSpPr>
          <p:nvPr/>
        </p:nvSpPr>
        <p:spPr bwMode="auto">
          <a:xfrm>
            <a:off x="5792501" y="4908554"/>
            <a:ext cx="1015402" cy="27932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300" kern="100" dirty="0">
                <a:effectLst/>
                <a:latin typeface="Calibri" panose="020F0502020204030204" pitchFamily="34" charset="0"/>
                <a:ea typeface="Calibri" panose="020F0502020204030204" pitchFamily="34" charset="0"/>
                <a:cs typeface="Times New Roman" panose="02020603050405020304" pitchFamily="18" charset="0"/>
              </a:rPr>
              <a:t>Number of</a:t>
            </a:r>
          </a:p>
        </p:txBody>
      </p:sp>
      <p:cxnSp>
        <p:nvCxnSpPr>
          <p:cNvPr id="3" name="Straight Connector 2">
            <a:extLst>
              <a:ext uri="{FF2B5EF4-FFF2-40B4-BE49-F238E27FC236}">
                <a16:creationId xmlns:a16="http://schemas.microsoft.com/office/drawing/2014/main" id="{0932F9EE-7094-7A8D-34C5-E660F13361E3}"/>
              </a:ext>
            </a:extLst>
          </p:cNvPr>
          <p:cNvCxnSpPr/>
          <p:nvPr/>
        </p:nvCxnSpPr>
        <p:spPr>
          <a:xfrm>
            <a:off x="8072438" y="2487951"/>
            <a:ext cx="26193" cy="0"/>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6BA9FA9E-5817-16C5-C2CC-48AFE846A917}"/>
              </a:ext>
            </a:extLst>
          </p:cNvPr>
          <p:cNvSpPr txBox="1"/>
          <p:nvPr/>
        </p:nvSpPr>
        <p:spPr>
          <a:xfrm>
            <a:off x="5199525" y="4554702"/>
            <a:ext cx="226059" cy="397201"/>
          </a:xfrm>
          <a:prstGeom prst="rect">
            <a:avLst/>
          </a:prstGeom>
          <a:solidFill>
            <a:schemeClr val="bg1"/>
          </a:solidFill>
        </p:spPr>
        <p:txBody>
          <a:bodyPr wrap="square" lIns="0" tIns="90000" rIns="0" bIns="90000" rtlCol="0">
            <a:spAutoFit/>
          </a:bodyPr>
          <a:lstStyle/>
          <a:p>
            <a:r>
              <a:rPr lang="en-GB" sz="1400" dirty="0">
                <a:latin typeface="Calibri" panose="020F0502020204030204" pitchFamily="34" charset="0"/>
                <a:cs typeface="Calibri" panose="020F0502020204030204" pitchFamily="34" charset="0"/>
              </a:rPr>
              <a:t>   </a:t>
            </a:r>
            <a:r>
              <a:rPr lang="en-GB" sz="900" dirty="0">
                <a:latin typeface="Calibri" panose="020F0502020204030204" pitchFamily="34" charset="0"/>
                <a:cs typeface="Calibri" panose="020F0502020204030204" pitchFamily="34" charset="0"/>
              </a:rPr>
              <a:t>1</a:t>
            </a:r>
          </a:p>
        </p:txBody>
      </p:sp>
      <p:sp>
        <p:nvSpPr>
          <p:cNvPr id="12" name="TextBox 11">
            <a:extLst>
              <a:ext uri="{FF2B5EF4-FFF2-40B4-BE49-F238E27FC236}">
                <a16:creationId xmlns:a16="http://schemas.microsoft.com/office/drawing/2014/main" id="{864075B1-FE48-C0CC-E323-E0065D67DF44}"/>
              </a:ext>
            </a:extLst>
          </p:cNvPr>
          <p:cNvSpPr txBox="1"/>
          <p:nvPr/>
        </p:nvSpPr>
        <p:spPr>
          <a:xfrm>
            <a:off x="5279160" y="3373431"/>
            <a:ext cx="146498" cy="320257"/>
          </a:xfrm>
          <a:prstGeom prst="rect">
            <a:avLst/>
          </a:prstGeom>
          <a:solidFill>
            <a:schemeClr val="bg1"/>
          </a:solidFill>
        </p:spPr>
        <p:txBody>
          <a:bodyPr wrap="square" lIns="0" tIns="90000" rIns="0" bIns="90000" rtlCol="0">
            <a:spAutoFit/>
          </a:bodyPr>
          <a:lstStyle/>
          <a:p>
            <a:r>
              <a:rPr lang="en-GB" sz="900" dirty="0">
                <a:latin typeface="Calibri" panose="020F0502020204030204" pitchFamily="34" charset="0"/>
                <a:cs typeface="Calibri" panose="020F0502020204030204" pitchFamily="34" charset="0"/>
              </a:rPr>
              <a:t> 5</a:t>
            </a:r>
          </a:p>
        </p:txBody>
      </p:sp>
      <p:sp>
        <p:nvSpPr>
          <p:cNvPr id="17" name="TextBox 16">
            <a:extLst>
              <a:ext uri="{FF2B5EF4-FFF2-40B4-BE49-F238E27FC236}">
                <a16:creationId xmlns:a16="http://schemas.microsoft.com/office/drawing/2014/main" id="{79703959-E281-6D42-F987-17D1E2E4A76B}"/>
              </a:ext>
            </a:extLst>
          </p:cNvPr>
          <p:cNvSpPr txBox="1"/>
          <p:nvPr/>
        </p:nvSpPr>
        <p:spPr>
          <a:xfrm>
            <a:off x="5186825" y="2885434"/>
            <a:ext cx="213149" cy="320257"/>
          </a:xfrm>
          <a:prstGeom prst="rect">
            <a:avLst/>
          </a:prstGeom>
          <a:solidFill>
            <a:schemeClr val="bg1"/>
          </a:solidFill>
        </p:spPr>
        <p:txBody>
          <a:bodyPr wrap="square" lIns="0" tIns="90000" rIns="0" bIns="90000" rtlCol="0">
            <a:spAutoFit/>
          </a:bodyPr>
          <a:lstStyle/>
          <a:p>
            <a:r>
              <a:rPr lang="en-GB" sz="900" dirty="0">
                <a:latin typeface="Calibri" panose="020F0502020204030204" pitchFamily="34" charset="0"/>
                <a:cs typeface="Calibri" panose="020F0502020204030204" pitchFamily="34" charset="0"/>
              </a:rPr>
              <a:t>   10</a:t>
            </a:r>
          </a:p>
        </p:txBody>
      </p:sp>
      <p:sp>
        <p:nvSpPr>
          <p:cNvPr id="18" name="TextBox 17">
            <a:extLst>
              <a:ext uri="{FF2B5EF4-FFF2-40B4-BE49-F238E27FC236}">
                <a16:creationId xmlns:a16="http://schemas.microsoft.com/office/drawing/2014/main" id="{347D463B-1D19-6B9C-47E3-367BAE871406}"/>
              </a:ext>
            </a:extLst>
          </p:cNvPr>
          <p:cNvSpPr txBox="1"/>
          <p:nvPr/>
        </p:nvSpPr>
        <p:spPr>
          <a:xfrm>
            <a:off x="5205979" y="2352288"/>
            <a:ext cx="213149" cy="320257"/>
          </a:xfrm>
          <a:prstGeom prst="rect">
            <a:avLst/>
          </a:prstGeom>
          <a:solidFill>
            <a:schemeClr val="bg1"/>
          </a:solidFill>
        </p:spPr>
        <p:txBody>
          <a:bodyPr wrap="square" lIns="0" tIns="90000" rIns="0" bIns="90000" rtlCol="0">
            <a:spAutoFit/>
          </a:bodyPr>
          <a:lstStyle/>
          <a:p>
            <a:r>
              <a:rPr lang="en-GB" sz="900" dirty="0">
                <a:latin typeface="Calibri" panose="020F0502020204030204" pitchFamily="34" charset="0"/>
                <a:cs typeface="Calibri" panose="020F0502020204030204" pitchFamily="34" charset="0"/>
              </a:rPr>
              <a:t>  20</a:t>
            </a:r>
          </a:p>
        </p:txBody>
      </p:sp>
    </p:spTree>
    <p:extLst>
      <p:ext uri="{BB962C8B-B14F-4D97-AF65-F5344CB8AC3E}">
        <p14:creationId xmlns:p14="http://schemas.microsoft.com/office/powerpoint/2010/main" val="89853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59" grpId="0"/>
      <p:bldP spid="62" grpId="0"/>
      <p:bldP spid="9" grpId="0" animBg="1"/>
      <p:bldP spid="12" grpId="0" animBg="1"/>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6522E4AE-1CA5-0121-3EF1-79B0DEE7C07E}"/>
              </a:ext>
            </a:extLst>
          </p:cNvPr>
          <p:cNvGrpSpPr/>
          <p:nvPr/>
        </p:nvGrpSpPr>
        <p:grpSpPr>
          <a:xfrm>
            <a:off x="1750035" y="915078"/>
            <a:ext cx="6052845" cy="4821590"/>
            <a:chOff x="1750035" y="706737"/>
            <a:chExt cx="6052845" cy="4821590"/>
          </a:xfrm>
        </p:grpSpPr>
        <p:pic>
          <p:nvPicPr>
            <p:cNvPr id="50" name="Picture 49" descr="A graph of numbers and lines&#10;&#10;Description automatically generated">
              <a:extLst>
                <a:ext uri="{FF2B5EF4-FFF2-40B4-BE49-F238E27FC236}">
                  <a16:creationId xmlns:a16="http://schemas.microsoft.com/office/drawing/2014/main" id="{2102CE28-0228-2C0D-EA74-6992423B1B83}"/>
                </a:ext>
              </a:extLst>
            </p:cNvPr>
            <p:cNvPicPr>
              <a:picLocks noChangeAspect="1"/>
            </p:cNvPicPr>
            <p:nvPr/>
          </p:nvPicPr>
          <p:blipFill>
            <a:blip r:embed="rId3"/>
            <a:stretch>
              <a:fillRect/>
            </a:stretch>
          </p:blipFill>
          <p:spPr>
            <a:xfrm>
              <a:off x="2080260" y="706737"/>
              <a:ext cx="5722620" cy="4821590"/>
            </a:xfrm>
            <a:prstGeom prst="rect">
              <a:avLst/>
            </a:prstGeom>
          </p:spPr>
        </p:pic>
        <p:grpSp>
          <p:nvGrpSpPr>
            <p:cNvPr id="64" name="Group 63">
              <a:extLst>
                <a:ext uri="{FF2B5EF4-FFF2-40B4-BE49-F238E27FC236}">
                  <a16:creationId xmlns:a16="http://schemas.microsoft.com/office/drawing/2014/main" id="{31150548-1671-B85D-DCA3-B0C1761EF35C}"/>
                </a:ext>
              </a:extLst>
            </p:cNvPr>
            <p:cNvGrpSpPr/>
            <p:nvPr/>
          </p:nvGrpSpPr>
          <p:grpSpPr>
            <a:xfrm>
              <a:off x="1750035" y="1664522"/>
              <a:ext cx="1437941" cy="3250948"/>
              <a:chOff x="1750035" y="1664522"/>
              <a:chExt cx="1437941" cy="3250948"/>
            </a:xfrm>
          </p:grpSpPr>
          <mc:AlternateContent xmlns:mc="http://schemas.openxmlformats.org/markup-compatibility/2006" xmlns:a14="http://schemas.microsoft.com/office/drawing/2010/main">
            <mc:Choice Requires="a14">
              <p:sp>
                <p:nvSpPr>
                  <p:cNvPr id="51" name="Text Box 2">
                    <a:extLst>
                      <a:ext uri="{FF2B5EF4-FFF2-40B4-BE49-F238E27FC236}">
                        <a16:creationId xmlns:a16="http://schemas.microsoft.com/office/drawing/2014/main" id="{FD2991C4-DF2F-D153-C60A-DC1A1A5241E0}"/>
                      </a:ext>
                    </a:extLst>
                  </p:cNvPr>
                  <p:cNvSpPr txBox="1">
                    <a:spLocks noChangeArrowheads="1"/>
                  </p:cNvSpPr>
                  <p:nvPr/>
                </p:nvSpPr>
                <p:spPr bwMode="auto">
                  <a:xfrm rot="16200000">
                    <a:off x="881495" y="2749616"/>
                    <a:ext cx="2062496" cy="32541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𝐷𝑃</m:t>
                          </m:r>
                          <m:sSub>
                            <m:sSubPr>
                              <m:ctrlP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𝑂𝑃𝑀</m:t>
                              </m:r>
                            </m:sub>
                          </m:sSub>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𝐷𝑃</m:t>
                          </m:r>
                          <m:sSub>
                            <m:sSubPr>
                              <m:ctrlP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𝑆𝑄𝑈𝐼𝐷</m:t>
                              </m:r>
                            </m:sub>
                          </m:sSub>
                        </m:oMath>
                      </m:oMathPara>
                    </a14:m>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1" name="Text Box 2">
                    <a:extLst>
                      <a:ext uri="{FF2B5EF4-FFF2-40B4-BE49-F238E27FC236}">
                        <a16:creationId xmlns:a16="http://schemas.microsoft.com/office/drawing/2014/main" id="{FD2991C4-DF2F-D153-C60A-DC1A1A5241E0}"/>
                      </a:ext>
                    </a:extLst>
                  </p:cNvPr>
                  <p:cNvSpPr txBox="1">
                    <a:spLocks noRot="1" noChangeAspect="1" noMove="1" noResize="1" noEditPoints="1" noAdjustHandles="1" noChangeArrowheads="1" noChangeShapeType="1" noTextEdit="1"/>
                  </p:cNvSpPr>
                  <p:nvPr/>
                </p:nvSpPr>
                <p:spPr bwMode="auto">
                  <a:xfrm rot="16200000">
                    <a:off x="881495" y="2749616"/>
                    <a:ext cx="2062496" cy="325416"/>
                  </a:xfrm>
                  <a:prstGeom prst="rect">
                    <a:avLst/>
                  </a:prstGeom>
                  <a:blipFill>
                    <a:blip r:embed="rId4"/>
                    <a:stretch>
                      <a:fillRect/>
                    </a:stretch>
                  </a:blipFill>
                  <a:ln w="9525">
                    <a:noFill/>
                    <a:miter lim="800000"/>
                    <a:headEnd/>
                    <a:tailEn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 Box 2">
                    <a:extLst>
                      <a:ext uri="{FF2B5EF4-FFF2-40B4-BE49-F238E27FC236}">
                        <a16:creationId xmlns:a16="http://schemas.microsoft.com/office/drawing/2014/main" id="{960311F0-FAA4-BF63-B254-7DFD5DA97B6A}"/>
                      </a:ext>
                    </a:extLst>
                  </p:cNvPr>
                  <p:cNvSpPr txBox="1">
                    <a:spLocks noChangeArrowheads="1"/>
                  </p:cNvSpPr>
                  <p:nvPr/>
                </p:nvSpPr>
                <p:spPr bwMode="auto">
                  <a:xfrm rot="16200000">
                    <a:off x="1009447" y="2740166"/>
                    <a:ext cx="2476704" cy="32541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𝑂𝑃𝑀</m:t>
                              </m:r>
                            </m:sub>
                          </m:sSub>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𝑆𝑄𝑈𝐼𝐷</m:t>
                              </m:r>
                            </m:sub>
                          </m:sSub>
                        </m:oMath>
                      </m:oMathPara>
                    </a14:m>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3" name="Text Box 2">
                    <a:extLst>
                      <a:ext uri="{FF2B5EF4-FFF2-40B4-BE49-F238E27FC236}">
                        <a16:creationId xmlns:a16="http://schemas.microsoft.com/office/drawing/2014/main" id="{960311F0-FAA4-BF63-B254-7DFD5DA97B6A}"/>
                      </a:ext>
                    </a:extLst>
                  </p:cNvPr>
                  <p:cNvSpPr txBox="1">
                    <a:spLocks noRot="1" noChangeAspect="1" noMove="1" noResize="1" noEditPoints="1" noAdjustHandles="1" noChangeArrowheads="1" noChangeShapeType="1" noTextEdit="1"/>
                  </p:cNvSpPr>
                  <p:nvPr/>
                </p:nvSpPr>
                <p:spPr bwMode="auto">
                  <a:xfrm rot="16200000">
                    <a:off x="1009447" y="2740166"/>
                    <a:ext cx="2476704" cy="325416"/>
                  </a:xfrm>
                  <a:prstGeom prst="rect">
                    <a:avLst/>
                  </a:prstGeom>
                  <a:blipFill>
                    <a:blip r:embed="rId5"/>
                    <a:stretch>
                      <a:fillRect/>
                    </a:stretch>
                  </a:blipFill>
                  <a:ln w="9525">
                    <a:noFill/>
                    <a:miter lim="800000"/>
                    <a:headEnd/>
                    <a:tailEnd/>
                  </a:ln>
                </p:spPr>
                <p:txBody>
                  <a:bodyPr/>
                  <a:lstStyle/>
                  <a:p>
                    <a:r>
                      <a:rPr lang="en-GB">
                        <a:noFill/>
                      </a:rPr>
                      <a:t> </a:t>
                    </a:r>
                  </a:p>
                </p:txBody>
              </p:sp>
            </mc:Fallback>
          </mc:AlternateContent>
          <p:sp>
            <p:nvSpPr>
              <p:cNvPr id="60" name="Text Box 4">
                <a:extLst>
                  <a:ext uri="{FF2B5EF4-FFF2-40B4-BE49-F238E27FC236}">
                    <a16:creationId xmlns:a16="http://schemas.microsoft.com/office/drawing/2014/main" id="{F6210F96-A85A-1DD0-334A-F55EAAB54366}"/>
                  </a:ext>
                </a:extLst>
              </p:cNvPr>
              <p:cNvSpPr txBox="1">
                <a:spLocks noChangeArrowheads="1"/>
              </p:cNvSpPr>
              <p:nvPr/>
            </p:nvSpPr>
            <p:spPr bwMode="auto">
              <a:xfrm rot="16200000">
                <a:off x="2569033" y="3182035"/>
                <a:ext cx="907227" cy="321054"/>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000" kern="100" dirty="0">
                    <a:effectLst/>
                    <a:latin typeface="Calibri" panose="020F0502020204030204" pitchFamily="34" charset="0"/>
                    <a:ea typeface="Calibri" panose="020F0502020204030204" pitchFamily="34" charset="0"/>
                    <a:cs typeface="Times New Roman" panose="02020603050405020304" pitchFamily="18" charset="0"/>
                  </a:rPr>
                  <a:t>SQUID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4">
                <a:extLst>
                  <a:ext uri="{FF2B5EF4-FFF2-40B4-BE49-F238E27FC236}">
                    <a16:creationId xmlns:a16="http://schemas.microsoft.com/office/drawing/2014/main" id="{64A72197-5B29-3666-6356-870297B6BD58}"/>
                  </a:ext>
                </a:extLst>
              </p:cNvPr>
              <p:cNvSpPr txBox="1">
                <a:spLocks noChangeArrowheads="1"/>
              </p:cNvSpPr>
              <p:nvPr/>
            </p:nvSpPr>
            <p:spPr bwMode="auto">
              <a:xfrm rot="16200000">
                <a:off x="2573835" y="4301330"/>
                <a:ext cx="907227" cy="321054"/>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000" kern="100" dirty="0">
                    <a:effectLst/>
                    <a:latin typeface="Calibri" panose="020F0502020204030204" pitchFamily="34" charset="0"/>
                    <a:ea typeface="Calibri" panose="020F0502020204030204" pitchFamily="34" charset="0"/>
                    <a:cs typeface="Times New Roman" panose="02020603050405020304" pitchFamily="18" charset="0"/>
                  </a:rPr>
                  <a:t>OPM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1CB643D9-57F9-9BB5-4F64-DC6D954F982C}"/>
                  </a:ext>
                </a:extLst>
              </p:cNvPr>
              <p:cNvCxnSpPr>
                <a:cxnSpLocks/>
              </p:cNvCxnSpPr>
              <p:nvPr/>
            </p:nvCxnSpPr>
            <p:spPr>
              <a:xfrm flipV="1">
                <a:off x="2989869" y="3733800"/>
                <a:ext cx="0" cy="1356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676F365A-B892-3813-EFFB-8CBBCDC55E61}"/>
                  </a:ext>
                </a:extLst>
              </p:cNvPr>
              <p:cNvCxnSpPr>
                <a:cxnSpLocks/>
              </p:cNvCxnSpPr>
              <p:nvPr/>
            </p:nvCxnSpPr>
            <p:spPr>
              <a:xfrm>
                <a:off x="2989869" y="3967871"/>
                <a:ext cx="0" cy="1659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4" name="Text Placeholder 3">
            <a:extLst>
              <a:ext uri="{FF2B5EF4-FFF2-40B4-BE49-F238E27FC236}">
                <a16:creationId xmlns:a16="http://schemas.microsoft.com/office/drawing/2014/main" id="{06DCAFE5-BDF7-322F-7B57-BF8EF37B8C07}"/>
              </a:ext>
            </a:extLst>
          </p:cNvPr>
          <p:cNvSpPr>
            <a:spLocks noGrp="1"/>
          </p:cNvSpPr>
          <p:nvPr>
            <p:ph type="body" sz="quarter" idx="12"/>
          </p:nvPr>
        </p:nvSpPr>
        <p:spPr>
          <a:xfrm>
            <a:off x="611597" y="154555"/>
            <a:ext cx="7560000" cy="744819"/>
          </a:xfrm>
        </p:spPr>
        <p:txBody>
          <a:bodyPr/>
          <a:lstStyle/>
          <a:p>
            <a:r>
              <a:rPr lang="en-GB" dirty="0">
                <a:latin typeface="Calibri" panose="020F0502020204030204" pitchFamily="34" charset="0"/>
                <a:cs typeface="Calibri" panose="020F0502020204030204" pitchFamily="34" charset="0"/>
              </a:rPr>
              <a:t>Simulation of a dipole at the right S1 area</a:t>
            </a:r>
          </a:p>
          <a:p>
            <a:endParaRPr lang="en-GB" dirty="0"/>
          </a:p>
        </p:txBody>
      </p:sp>
      <p:sp>
        <p:nvSpPr>
          <p:cNvPr id="98" name="TextBox 97">
            <a:extLst>
              <a:ext uri="{FF2B5EF4-FFF2-40B4-BE49-F238E27FC236}">
                <a16:creationId xmlns:a16="http://schemas.microsoft.com/office/drawing/2014/main" id="{17AB6CB0-F533-AF72-3CEF-AB4BCC56FD2E}"/>
              </a:ext>
            </a:extLst>
          </p:cNvPr>
          <p:cNvSpPr txBox="1"/>
          <p:nvPr/>
        </p:nvSpPr>
        <p:spPr>
          <a:xfrm>
            <a:off x="632527" y="6294120"/>
            <a:ext cx="579053" cy="427979"/>
          </a:xfrm>
          <a:prstGeom prst="rect">
            <a:avLst/>
          </a:prstGeom>
          <a:noFill/>
        </p:spPr>
        <p:txBody>
          <a:bodyPr wrap="square" lIns="0" tIns="90000" rIns="0" bIns="90000" rtlCol="0">
            <a:spAutoFit/>
          </a:bodyPr>
          <a:lstStyle/>
          <a:p>
            <a:pPr indent="-179705">
              <a:buFont typeface="Lucida Grande"/>
              <a:buChar char="–"/>
            </a:pPr>
            <a:endParaRPr lang="en-GB" sz="1600" dirty="0" err="1">
              <a:latin typeface="+mj-lt"/>
            </a:endParaRPr>
          </a:p>
        </p:txBody>
      </p:sp>
      <p:sp>
        <p:nvSpPr>
          <p:cNvPr id="66" name="Rectangle 65">
            <a:extLst>
              <a:ext uri="{FF2B5EF4-FFF2-40B4-BE49-F238E27FC236}">
                <a16:creationId xmlns:a16="http://schemas.microsoft.com/office/drawing/2014/main" id="{3F18C430-B98A-EB35-32E5-8E16CC898DBB}"/>
              </a:ext>
            </a:extLst>
          </p:cNvPr>
          <p:cNvSpPr/>
          <p:nvPr/>
        </p:nvSpPr>
        <p:spPr>
          <a:xfrm>
            <a:off x="2621280" y="2142866"/>
            <a:ext cx="175260" cy="4745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FC2A94B8-98E2-526C-0CF2-82D5CE6BB92C}"/>
              </a:ext>
            </a:extLst>
          </p:cNvPr>
          <p:cNvSpPr/>
          <p:nvPr/>
        </p:nvSpPr>
        <p:spPr>
          <a:xfrm>
            <a:off x="2598420" y="2851348"/>
            <a:ext cx="175260" cy="7859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DD6F25A9-06E6-68AF-7645-9648ED224A35}"/>
              </a:ext>
            </a:extLst>
          </p:cNvPr>
          <p:cNvSpPr/>
          <p:nvPr/>
        </p:nvSpPr>
        <p:spPr>
          <a:xfrm>
            <a:off x="2533456" y="4186919"/>
            <a:ext cx="244972" cy="8585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263F4638-D4D1-84DF-1BBC-1081E1C8A217}"/>
              </a:ext>
            </a:extLst>
          </p:cNvPr>
          <p:cNvSpPr txBox="1"/>
          <p:nvPr/>
        </p:nvSpPr>
        <p:spPr>
          <a:xfrm>
            <a:off x="625265" y="553890"/>
            <a:ext cx="5131009" cy="920422"/>
          </a:xfrm>
          <a:prstGeom prst="rect">
            <a:avLst/>
          </a:prstGeom>
          <a:noFill/>
        </p:spPr>
        <p:txBody>
          <a:bodyPr wrap="square" lIns="0" tIns="90000" rIns="0" bIns="90000" rtlCol="0">
            <a:spAutoFit/>
          </a:bodyPr>
          <a:lstStyle/>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Sensor noise OPMs = 3 * sensor noise SQUIDs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Spatial resolution kept constant </a:t>
            </a:r>
          </a:p>
          <a:p>
            <a:endParaRPr lang="en-GB"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92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6522E4AE-1CA5-0121-3EF1-79B0DEE7C07E}"/>
              </a:ext>
            </a:extLst>
          </p:cNvPr>
          <p:cNvGrpSpPr/>
          <p:nvPr/>
        </p:nvGrpSpPr>
        <p:grpSpPr>
          <a:xfrm>
            <a:off x="1750035" y="915085"/>
            <a:ext cx="6052845" cy="4821590"/>
            <a:chOff x="1750035" y="706737"/>
            <a:chExt cx="6052845" cy="4821590"/>
          </a:xfrm>
        </p:grpSpPr>
        <p:pic>
          <p:nvPicPr>
            <p:cNvPr id="50" name="Picture 49" descr="A graph of numbers and lines&#10;&#10;Description automatically generated">
              <a:extLst>
                <a:ext uri="{FF2B5EF4-FFF2-40B4-BE49-F238E27FC236}">
                  <a16:creationId xmlns:a16="http://schemas.microsoft.com/office/drawing/2014/main" id="{2102CE28-0228-2C0D-EA74-6992423B1B83}"/>
                </a:ext>
              </a:extLst>
            </p:cNvPr>
            <p:cNvPicPr>
              <a:picLocks noChangeAspect="1"/>
            </p:cNvPicPr>
            <p:nvPr/>
          </p:nvPicPr>
          <p:blipFill>
            <a:blip r:embed="rId3"/>
            <a:stretch>
              <a:fillRect/>
            </a:stretch>
          </p:blipFill>
          <p:spPr>
            <a:xfrm>
              <a:off x="2080260" y="706737"/>
              <a:ext cx="5722620" cy="4821590"/>
            </a:xfrm>
            <a:prstGeom prst="rect">
              <a:avLst/>
            </a:prstGeom>
          </p:spPr>
        </p:pic>
        <p:grpSp>
          <p:nvGrpSpPr>
            <p:cNvPr id="64" name="Group 63">
              <a:extLst>
                <a:ext uri="{FF2B5EF4-FFF2-40B4-BE49-F238E27FC236}">
                  <a16:creationId xmlns:a16="http://schemas.microsoft.com/office/drawing/2014/main" id="{31150548-1671-B85D-DCA3-B0C1761EF35C}"/>
                </a:ext>
              </a:extLst>
            </p:cNvPr>
            <p:cNvGrpSpPr/>
            <p:nvPr/>
          </p:nvGrpSpPr>
          <p:grpSpPr>
            <a:xfrm>
              <a:off x="1750035" y="1664522"/>
              <a:ext cx="1437941" cy="3250948"/>
              <a:chOff x="1750035" y="1664522"/>
              <a:chExt cx="1437941" cy="3250948"/>
            </a:xfrm>
          </p:grpSpPr>
          <mc:AlternateContent xmlns:mc="http://schemas.openxmlformats.org/markup-compatibility/2006" xmlns:a14="http://schemas.microsoft.com/office/drawing/2010/main">
            <mc:Choice Requires="a14">
              <p:sp>
                <p:nvSpPr>
                  <p:cNvPr id="51" name="Text Box 2">
                    <a:extLst>
                      <a:ext uri="{FF2B5EF4-FFF2-40B4-BE49-F238E27FC236}">
                        <a16:creationId xmlns:a16="http://schemas.microsoft.com/office/drawing/2014/main" id="{FD2991C4-DF2F-D153-C60A-DC1A1A5241E0}"/>
                      </a:ext>
                    </a:extLst>
                  </p:cNvPr>
                  <p:cNvSpPr txBox="1">
                    <a:spLocks noChangeArrowheads="1"/>
                  </p:cNvSpPr>
                  <p:nvPr/>
                </p:nvSpPr>
                <p:spPr bwMode="auto">
                  <a:xfrm rot="16200000">
                    <a:off x="881495" y="2749616"/>
                    <a:ext cx="2062496" cy="32541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𝐷𝑃</m:t>
                          </m:r>
                          <m:sSub>
                            <m:sSubPr>
                              <m:ctrlP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𝑂𝑃𝑀</m:t>
                              </m:r>
                            </m:sub>
                          </m:sSub>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𝐷𝑃</m:t>
                          </m:r>
                          <m:sSub>
                            <m:sSubPr>
                              <m:ctrlP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𝑆𝑄𝑈𝐼𝐷</m:t>
                              </m:r>
                            </m:sub>
                          </m:sSub>
                        </m:oMath>
                      </m:oMathPara>
                    </a14:m>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1" name="Text Box 2">
                    <a:extLst>
                      <a:ext uri="{FF2B5EF4-FFF2-40B4-BE49-F238E27FC236}">
                        <a16:creationId xmlns:a16="http://schemas.microsoft.com/office/drawing/2014/main" id="{FD2991C4-DF2F-D153-C60A-DC1A1A5241E0}"/>
                      </a:ext>
                    </a:extLst>
                  </p:cNvPr>
                  <p:cNvSpPr txBox="1">
                    <a:spLocks noRot="1" noChangeAspect="1" noMove="1" noResize="1" noEditPoints="1" noAdjustHandles="1" noChangeArrowheads="1" noChangeShapeType="1" noTextEdit="1"/>
                  </p:cNvSpPr>
                  <p:nvPr/>
                </p:nvSpPr>
                <p:spPr bwMode="auto">
                  <a:xfrm rot="16200000">
                    <a:off x="881495" y="2749616"/>
                    <a:ext cx="2062496" cy="325416"/>
                  </a:xfrm>
                  <a:prstGeom prst="rect">
                    <a:avLst/>
                  </a:prstGeom>
                  <a:blipFill>
                    <a:blip r:embed="rId4"/>
                    <a:stretch>
                      <a:fillRect/>
                    </a:stretch>
                  </a:blipFill>
                  <a:ln w="9525">
                    <a:noFill/>
                    <a:miter lim="800000"/>
                    <a:headEnd/>
                    <a:tailEn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 Box 2">
                    <a:extLst>
                      <a:ext uri="{FF2B5EF4-FFF2-40B4-BE49-F238E27FC236}">
                        <a16:creationId xmlns:a16="http://schemas.microsoft.com/office/drawing/2014/main" id="{960311F0-FAA4-BF63-B254-7DFD5DA97B6A}"/>
                      </a:ext>
                    </a:extLst>
                  </p:cNvPr>
                  <p:cNvSpPr txBox="1">
                    <a:spLocks noChangeArrowheads="1"/>
                  </p:cNvSpPr>
                  <p:nvPr/>
                </p:nvSpPr>
                <p:spPr bwMode="auto">
                  <a:xfrm rot="16200000">
                    <a:off x="1009447" y="2740166"/>
                    <a:ext cx="2476704" cy="32541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𝑂𝑃𝑀</m:t>
                              </m:r>
                            </m:sub>
                          </m:sSub>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𝑆𝑄𝑈𝐼𝐷</m:t>
                              </m:r>
                            </m:sub>
                          </m:sSub>
                        </m:oMath>
                      </m:oMathPara>
                    </a14:m>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3" name="Text Box 2">
                    <a:extLst>
                      <a:ext uri="{FF2B5EF4-FFF2-40B4-BE49-F238E27FC236}">
                        <a16:creationId xmlns:a16="http://schemas.microsoft.com/office/drawing/2014/main" id="{960311F0-FAA4-BF63-B254-7DFD5DA97B6A}"/>
                      </a:ext>
                    </a:extLst>
                  </p:cNvPr>
                  <p:cNvSpPr txBox="1">
                    <a:spLocks noRot="1" noChangeAspect="1" noMove="1" noResize="1" noEditPoints="1" noAdjustHandles="1" noChangeArrowheads="1" noChangeShapeType="1" noTextEdit="1"/>
                  </p:cNvSpPr>
                  <p:nvPr/>
                </p:nvSpPr>
                <p:spPr bwMode="auto">
                  <a:xfrm rot="16200000">
                    <a:off x="1009447" y="2740166"/>
                    <a:ext cx="2476704" cy="325416"/>
                  </a:xfrm>
                  <a:prstGeom prst="rect">
                    <a:avLst/>
                  </a:prstGeom>
                  <a:blipFill>
                    <a:blip r:embed="rId5"/>
                    <a:stretch>
                      <a:fillRect/>
                    </a:stretch>
                  </a:blipFill>
                  <a:ln w="9525">
                    <a:noFill/>
                    <a:miter lim="800000"/>
                    <a:headEnd/>
                    <a:tailEnd/>
                  </a:ln>
                </p:spPr>
                <p:txBody>
                  <a:bodyPr/>
                  <a:lstStyle/>
                  <a:p>
                    <a:r>
                      <a:rPr lang="en-GB">
                        <a:noFill/>
                      </a:rPr>
                      <a:t> </a:t>
                    </a:r>
                  </a:p>
                </p:txBody>
              </p:sp>
            </mc:Fallback>
          </mc:AlternateContent>
          <p:sp>
            <p:nvSpPr>
              <p:cNvPr id="60" name="Text Box 4">
                <a:extLst>
                  <a:ext uri="{FF2B5EF4-FFF2-40B4-BE49-F238E27FC236}">
                    <a16:creationId xmlns:a16="http://schemas.microsoft.com/office/drawing/2014/main" id="{F6210F96-A85A-1DD0-334A-F55EAAB54366}"/>
                  </a:ext>
                </a:extLst>
              </p:cNvPr>
              <p:cNvSpPr txBox="1">
                <a:spLocks noChangeArrowheads="1"/>
              </p:cNvSpPr>
              <p:nvPr/>
            </p:nvSpPr>
            <p:spPr bwMode="auto">
              <a:xfrm rot="16200000">
                <a:off x="2569033" y="3182035"/>
                <a:ext cx="907227" cy="321054"/>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000" kern="100" dirty="0">
                    <a:effectLst/>
                    <a:latin typeface="Calibri" panose="020F0502020204030204" pitchFamily="34" charset="0"/>
                    <a:ea typeface="Calibri" panose="020F0502020204030204" pitchFamily="34" charset="0"/>
                    <a:cs typeface="Times New Roman" panose="02020603050405020304" pitchFamily="18" charset="0"/>
                  </a:rPr>
                  <a:t>SQUID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4">
                <a:extLst>
                  <a:ext uri="{FF2B5EF4-FFF2-40B4-BE49-F238E27FC236}">
                    <a16:creationId xmlns:a16="http://schemas.microsoft.com/office/drawing/2014/main" id="{64A72197-5B29-3666-6356-870297B6BD58}"/>
                  </a:ext>
                </a:extLst>
              </p:cNvPr>
              <p:cNvSpPr txBox="1">
                <a:spLocks noChangeArrowheads="1"/>
              </p:cNvSpPr>
              <p:nvPr/>
            </p:nvSpPr>
            <p:spPr bwMode="auto">
              <a:xfrm rot="16200000">
                <a:off x="2573835" y="4301330"/>
                <a:ext cx="907227" cy="321054"/>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000" kern="100" dirty="0">
                    <a:effectLst/>
                    <a:latin typeface="Calibri" panose="020F0502020204030204" pitchFamily="34" charset="0"/>
                    <a:ea typeface="Calibri" panose="020F0502020204030204" pitchFamily="34" charset="0"/>
                    <a:cs typeface="Times New Roman" panose="02020603050405020304" pitchFamily="18" charset="0"/>
                  </a:rPr>
                  <a:t>OPM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2" name="Straight Arrow Connector 61">
                <a:extLst>
                  <a:ext uri="{FF2B5EF4-FFF2-40B4-BE49-F238E27FC236}">
                    <a16:creationId xmlns:a16="http://schemas.microsoft.com/office/drawing/2014/main" id="{1CB643D9-57F9-9BB5-4F64-DC6D954F982C}"/>
                  </a:ext>
                </a:extLst>
              </p:cNvPr>
              <p:cNvCxnSpPr>
                <a:cxnSpLocks/>
              </p:cNvCxnSpPr>
              <p:nvPr/>
            </p:nvCxnSpPr>
            <p:spPr>
              <a:xfrm flipV="1">
                <a:off x="2989869" y="3733800"/>
                <a:ext cx="0" cy="1356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676F365A-B892-3813-EFFB-8CBBCDC55E61}"/>
                  </a:ext>
                </a:extLst>
              </p:cNvPr>
              <p:cNvCxnSpPr>
                <a:cxnSpLocks/>
              </p:cNvCxnSpPr>
              <p:nvPr/>
            </p:nvCxnSpPr>
            <p:spPr>
              <a:xfrm>
                <a:off x="2989869" y="3967871"/>
                <a:ext cx="0" cy="1659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4" name="Text Placeholder 3">
            <a:extLst>
              <a:ext uri="{FF2B5EF4-FFF2-40B4-BE49-F238E27FC236}">
                <a16:creationId xmlns:a16="http://schemas.microsoft.com/office/drawing/2014/main" id="{06DCAFE5-BDF7-322F-7B57-BF8EF37B8C07}"/>
              </a:ext>
            </a:extLst>
          </p:cNvPr>
          <p:cNvSpPr>
            <a:spLocks noGrp="1"/>
          </p:cNvSpPr>
          <p:nvPr>
            <p:ph type="body" sz="quarter" idx="12"/>
          </p:nvPr>
        </p:nvSpPr>
        <p:spPr>
          <a:xfrm>
            <a:off x="611597" y="154555"/>
            <a:ext cx="7560000" cy="744819"/>
          </a:xfrm>
        </p:spPr>
        <p:txBody>
          <a:bodyPr/>
          <a:lstStyle/>
          <a:p>
            <a:r>
              <a:rPr lang="en-GB" dirty="0">
                <a:latin typeface="Calibri" panose="020F0502020204030204" pitchFamily="34" charset="0"/>
                <a:cs typeface="Calibri" panose="020F0502020204030204" pitchFamily="34" charset="0"/>
              </a:rPr>
              <a:t>Simulation of a dipole at the right S1 area</a:t>
            </a:r>
          </a:p>
          <a:p>
            <a:endParaRPr lang="en-GB" dirty="0"/>
          </a:p>
        </p:txBody>
      </p:sp>
      <p:sp>
        <p:nvSpPr>
          <p:cNvPr id="98" name="TextBox 97">
            <a:extLst>
              <a:ext uri="{FF2B5EF4-FFF2-40B4-BE49-F238E27FC236}">
                <a16:creationId xmlns:a16="http://schemas.microsoft.com/office/drawing/2014/main" id="{17AB6CB0-F533-AF72-3CEF-AB4BCC56FD2E}"/>
              </a:ext>
            </a:extLst>
          </p:cNvPr>
          <p:cNvSpPr txBox="1"/>
          <p:nvPr/>
        </p:nvSpPr>
        <p:spPr>
          <a:xfrm>
            <a:off x="632527" y="6421443"/>
            <a:ext cx="579053" cy="427979"/>
          </a:xfrm>
          <a:prstGeom prst="rect">
            <a:avLst/>
          </a:prstGeom>
          <a:noFill/>
        </p:spPr>
        <p:txBody>
          <a:bodyPr wrap="square" lIns="0" tIns="90000" rIns="0" bIns="90000" rtlCol="0">
            <a:spAutoFit/>
          </a:bodyPr>
          <a:lstStyle/>
          <a:p>
            <a:pPr indent="-179705">
              <a:buFont typeface="Lucida Grande"/>
              <a:buChar char="–"/>
            </a:pPr>
            <a:endParaRPr lang="en-GB" sz="1600" dirty="0" err="1">
              <a:latin typeface="+mj-lt"/>
            </a:endParaRPr>
          </a:p>
        </p:txBody>
      </p:sp>
      <p:sp>
        <p:nvSpPr>
          <p:cNvPr id="99" name="TextBox 98">
            <a:extLst>
              <a:ext uri="{FF2B5EF4-FFF2-40B4-BE49-F238E27FC236}">
                <a16:creationId xmlns:a16="http://schemas.microsoft.com/office/drawing/2014/main" id="{9668E558-ACD2-5FA3-CE25-1CA3E2DE7A1C}"/>
              </a:ext>
            </a:extLst>
          </p:cNvPr>
          <p:cNvSpPr txBox="1"/>
          <p:nvPr/>
        </p:nvSpPr>
        <p:spPr>
          <a:xfrm>
            <a:off x="534387" y="5896784"/>
            <a:ext cx="8626111" cy="674200"/>
          </a:xfrm>
          <a:prstGeom prst="rect">
            <a:avLst/>
          </a:prstGeom>
          <a:noFill/>
        </p:spPr>
        <p:txBody>
          <a:bodyPr wrap="square" lIns="0" tIns="90000" rIns="0" bIns="90000" rtlCol="0">
            <a:spAutoFit/>
          </a:bodyPr>
          <a:lstStyle/>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128 OPMs have equal DMU to 275 SQUIDs</a:t>
            </a:r>
          </a:p>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112 OPMs have equal DPU to 275 SQUIDs</a:t>
            </a:r>
            <a:endParaRPr lang="en-GB" sz="1600" dirty="0">
              <a:effectLst/>
              <a:latin typeface="Calibri" panose="020F0502020204030204" pitchFamily="34" charset="0"/>
              <a:cs typeface="Calibri" panose="020F0502020204030204" pitchFamily="34" charset="0"/>
            </a:endParaRPr>
          </a:p>
        </p:txBody>
      </p:sp>
      <p:sp>
        <p:nvSpPr>
          <p:cNvPr id="66" name="Rectangle 65">
            <a:extLst>
              <a:ext uri="{FF2B5EF4-FFF2-40B4-BE49-F238E27FC236}">
                <a16:creationId xmlns:a16="http://schemas.microsoft.com/office/drawing/2014/main" id="{3F18C430-B98A-EB35-32E5-8E16CC898DBB}"/>
              </a:ext>
            </a:extLst>
          </p:cNvPr>
          <p:cNvSpPr/>
          <p:nvPr/>
        </p:nvSpPr>
        <p:spPr>
          <a:xfrm>
            <a:off x="2621280" y="2142873"/>
            <a:ext cx="175260" cy="4745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FC2A94B8-98E2-526C-0CF2-82D5CE6BB92C}"/>
              </a:ext>
            </a:extLst>
          </p:cNvPr>
          <p:cNvSpPr/>
          <p:nvPr/>
        </p:nvSpPr>
        <p:spPr>
          <a:xfrm>
            <a:off x="2598420" y="2851355"/>
            <a:ext cx="175260" cy="7859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DD6F25A9-06E6-68AF-7645-9648ED224A35}"/>
              </a:ext>
            </a:extLst>
          </p:cNvPr>
          <p:cNvSpPr/>
          <p:nvPr/>
        </p:nvSpPr>
        <p:spPr>
          <a:xfrm>
            <a:off x="2533456" y="4186926"/>
            <a:ext cx="244972" cy="8585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92" name="Group 91">
            <a:extLst>
              <a:ext uri="{FF2B5EF4-FFF2-40B4-BE49-F238E27FC236}">
                <a16:creationId xmlns:a16="http://schemas.microsoft.com/office/drawing/2014/main" id="{D7AE43BF-0F4A-57D4-D229-45B7B1CEA643}"/>
              </a:ext>
            </a:extLst>
          </p:cNvPr>
          <p:cNvGrpSpPr/>
          <p:nvPr/>
        </p:nvGrpSpPr>
        <p:grpSpPr>
          <a:xfrm>
            <a:off x="2894504" y="915085"/>
            <a:ext cx="4411171" cy="3604654"/>
            <a:chOff x="2894504" y="706737"/>
            <a:chExt cx="4411171" cy="3604654"/>
          </a:xfrm>
        </p:grpSpPr>
        <p:pic>
          <p:nvPicPr>
            <p:cNvPr id="70" name="Picture 69" descr="A graph of numbers and lines&#10;&#10;Description automatically generated with medium confidence">
              <a:extLst>
                <a:ext uri="{FF2B5EF4-FFF2-40B4-BE49-F238E27FC236}">
                  <a16:creationId xmlns:a16="http://schemas.microsoft.com/office/drawing/2014/main" id="{E6F95DBB-0AA9-0419-DA2D-00599938E178}"/>
                </a:ext>
              </a:extLst>
            </p:cNvPr>
            <p:cNvPicPr>
              <a:picLocks noChangeAspect="1"/>
            </p:cNvPicPr>
            <p:nvPr/>
          </p:nvPicPr>
          <p:blipFill rotWithShape="1">
            <a:blip r:embed="rId6"/>
            <a:srcRect l="14219" r="8659" b="25259"/>
            <a:stretch/>
          </p:blipFill>
          <p:spPr>
            <a:xfrm>
              <a:off x="2894504" y="706737"/>
              <a:ext cx="4411171" cy="3604654"/>
            </a:xfrm>
            <a:prstGeom prst="rect">
              <a:avLst/>
            </a:prstGeom>
          </p:spPr>
        </p:pic>
        <p:pic>
          <p:nvPicPr>
            <p:cNvPr id="91" name="Picture 90">
              <a:extLst>
                <a:ext uri="{FF2B5EF4-FFF2-40B4-BE49-F238E27FC236}">
                  <a16:creationId xmlns:a16="http://schemas.microsoft.com/office/drawing/2014/main" id="{3AAF2390-7EB0-C9DE-1499-7951A47AB2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753" t="28064" r="57099" b="68622"/>
            <a:stretch/>
          </p:blipFill>
          <p:spPr bwMode="auto">
            <a:xfrm>
              <a:off x="2993179" y="1111286"/>
              <a:ext cx="191898" cy="149147"/>
            </a:xfrm>
            <a:prstGeom prst="rect">
              <a:avLst/>
            </a:prstGeom>
            <a:ln>
              <a:noFill/>
            </a:ln>
            <a:extLst>
              <a:ext uri="{53640926-AAD7-44D8-BBD7-CCE9431645EC}">
                <a14:shadowObscured xmlns:a14="http://schemas.microsoft.com/office/drawing/2010/main"/>
              </a:ext>
            </a:extLst>
          </p:spPr>
        </p:pic>
      </p:grpSp>
      <p:grpSp>
        <p:nvGrpSpPr>
          <p:cNvPr id="90" name="Group 89">
            <a:extLst>
              <a:ext uri="{FF2B5EF4-FFF2-40B4-BE49-F238E27FC236}">
                <a16:creationId xmlns:a16="http://schemas.microsoft.com/office/drawing/2014/main" id="{4C76E3F1-EB69-66B4-3877-81AD7893C992}"/>
              </a:ext>
            </a:extLst>
          </p:cNvPr>
          <p:cNvGrpSpPr/>
          <p:nvPr/>
        </p:nvGrpSpPr>
        <p:grpSpPr>
          <a:xfrm>
            <a:off x="2863031" y="3097141"/>
            <a:ext cx="325856" cy="2024998"/>
            <a:chOff x="2859221" y="2893555"/>
            <a:chExt cx="325856" cy="2024998"/>
          </a:xfrm>
        </p:grpSpPr>
        <p:sp>
          <p:nvSpPr>
            <p:cNvPr id="71" name="Text Box 4">
              <a:extLst>
                <a:ext uri="{FF2B5EF4-FFF2-40B4-BE49-F238E27FC236}">
                  <a16:creationId xmlns:a16="http://schemas.microsoft.com/office/drawing/2014/main" id="{7D06B595-656E-5348-6A73-5264E6DC0825}"/>
                </a:ext>
              </a:extLst>
            </p:cNvPr>
            <p:cNvSpPr txBox="1">
              <a:spLocks noChangeArrowheads="1"/>
            </p:cNvSpPr>
            <p:nvPr/>
          </p:nvSpPr>
          <p:spPr bwMode="auto">
            <a:xfrm rot="16200000">
              <a:off x="2566134" y="3186642"/>
              <a:ext cx="907227" cy="321054"/>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000" kern="100" dirty="0">
                  <a:effectLst/>
                  <a:latin typeface="Calibri" panose="020F0502020204030204" pitchFamily="34" charset="0"/>
                  <a:ea typeface="Calibri" panose="020F0502020204030204" pitchFamily="34" charset="0"/>
                  <a:cs typeface="Times New Roman" panose="02020603050405020304" pitchFamily="18" charset="0"/>
                </a:rPr>
                <a:t>SQUID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4">
              <a:extLst>
                <a:ext uri="{FF2B5EF4-FFF2-40B4-BE49-F238E27FC236}">
                  <a16:creationId xmlns:a16="http://schemas.microsoft.com/office/drawing/2014/main" id="{134567D4-9AAC-26F1-43BB-60F34E6F56DF}"/>
                </a:ext>
              </a:extLst>
            </p:cNvPr>
            <p:cNvSpPr txBox="1">
              <a:spLocks noChangeArrowheads="1"/>
            </p:cNvSpPr>
            <p:nvPr/>
          </p:nvSpPr>
          <p:spPr bwMode="auto">
            <a:xfrm rot="16200000">
              <a:off x="2570936" y="4304413"/>
              <a:ext cx="907227" cy="321054"/>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000" kern="100" dirty="0">
                  <a:effectLst/>
                  <a:latin typeface="Calibri" panose="020F0502020204030204" pitchFamily="34" charset="0"/>
                  <a:ea typeface="Calibri" panose="020F0502020204030204" pitchFamily="34" charset="0"/>
                  <a:cs typeface="Times New Roman" panose="02020603050405020304" pitchFamily="18" charset="0"/>
                </a:rPr>
                <a:t>OPM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88" name="Straight Arrow Connector 87">
              <a:extLst>
                <a:ext uri="{FF2B5EF4-FFF2-40B4-BE49-F238E27FC236}">
                  <a16:creationId xmlns:a16="http://schemas.microsoft.com/office/drawing/2014/main" id="{B71903C7-8338-AF1A-3C0C-51DAD3E6DE27}"/>
                </a:ext>
              </a:extLst>
            </p:cNvPr>
            <p:cNvCxnSpPr>
              <a:cxnSpLocks/>
            </p:cNvCxnSpPr>
            <p:nvPr/>
          </p:nvCxnSpPr>
          <p:spPr>
            <a:xfrm flipV="1">
              <a:off x="2986970" y="3738407"/>
              <a:ext cx="0" cy="1356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9" name="Straight Arrow Connector 88">
              <a:extLst>
                <a:ext uri="{FF2B5EF4-FFF2-40B4-BE49-F238E27FC236}">
                  <a16:creationId xmlns:a16="http://schemas.microsoft.com/office/drawing/2014/main" id="{4CCAFE0C-6AFB-FBD7-F017-0998953CE36A}"/>
                </a:ext>
              </a:extLst>
            </p:cNvPr>
            <p:cNvCxnSpPr>
              <a:cxnSpLocks/>
            </p:cNvCxnSpPr>
            <p:nvPr/>
          </p:nvCxnSpPr>
          <p:spPr>
            <a:xfrm>
              <a:off x="2986970" y="3972478"/>
              <a:ext cx="0" cy="1659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1" name="TextBox 20">
            <a:extLst>
              <a:ext uri="{FF2B5EF4-FFF2-40B4-BE49-F238E27FC236}">
                <a16:creationId xmlns:a16="http://schemas.microsoft.com/office/drawing/2014/main" id="{263F4638-D4D1-84DF-1BBC-1081E1C8A217}"/>
              </a:ext>
            </a:extLst>
          </p:cNvPr>
          <p:cNvSpPr txBox="1"/>
          <p:nvPr/>
        </p:nvSpPr>
        <p:spPr>
          <a:xfrm>
            <a:off x="625265" y="553888"/>
            <a:ext cx="5131009" cy="920422"/>
          </a:xfrm>
          <a:prstGeom prst="rect">
            <a:avLst/>
          </a:prstGeom>
          <a:noFill/>
        </p:spPr>
        <p:txBody>
          <a:bodyPr wrap="square" lIns="0" tIns="90000" rIns="0" bIns="90000" rtlCol="0">
            <a:spAutoFit/>
          </a:bodyPr>
          <a:lstStyle/>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Sensor noise OPMs = 3 * sensor noise SQUIDs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Spatial resolution increases </a:t>
            </a:r>
          </a:p>
          <a:p>
            <a:endParaRPr lang="en-GB"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566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6D6522B8-7A35-2AF4-5AD8-DCD4BDE78E03}"/>
              </a:ext>
            </a:extLst>
          </p:cNvPr>
          <p:cNvGrpSpPr/>
          <p:nvPr/>
        </p:nvGrpSpPr>
        <p:grpSpPr>
          <a:xfrm>
            <a:off x="2057668" y="899570"/>
            <a:ext cx="5769911" cy="4820214"/>
            <a:chOff x="1884816" y="561498"/>
            <a:chExt cx="6922634" cy="5429727"/>
          </a:xfrm>
        </p:grpSpPr>
        <p:pic>
          <p:nvPicPr>
            <p:cNvPr id="11" name="Picture 10" descr="A graph of numbers and numbers&#10;&#10;Description automatically generated with medium confidence">
              <a:extLst>
                <a:ext uri="{FF2B5EF4-FFF2-40B4-BE49-F238E27FC236}">
                  <a16:creationId xmlns:a16="http://schemas.microsoft.com/office/drawing/2014/main" id="{1BCBC7BF-F64E-70B9-2B2B-178A9B6C280C}"/>
                </a:ext>
              </a:extLst>
            </p:cNvPr>
            <p:cNvPicPr>
              <a:picLocks noChangeAspect="1"/>
            </p:cNvPicPr>
            <p:nvPr/>
          </p:nvPicPr>
          <p:blipFill>
            <a:blip r:embed="rId3"/>
            <a:stretch>
              <a:fillRect/>
            </a:stretch>
          </p:blipFill>
          <p:spPr>
            <a:xfrm>
              <a:off x="1884816" y="561498"/>
              <a:ext cx="6922634" cy="5429727"/>
            </a:xfrm>
            <a:prstGeom prst="rect">
              <a:avLst/>
            </a:prstGeom>
          </p:spPr>
        </p:pic>
        <p:grpSp>
          <p:nvGrpSpPr>
            <p:cNvPr id="24" name="Group 23">
              <a:extLst>
                <a:ext uri="{FF2B5EF4-FFF2-40B4-BE49-F238E27FC236}">
                  <a16:creationId xmlns:a16="http://schemas.microsoft.com/office/drawing/2014/main" id="{25201B97-6996-FDAB-2640-4E21A3DF944F}"/>
                </a:ext>
              </a:extLst>
            </p:cNvPr>
            <p:cNvGrpSpPr/>
            <p:nvPr/>
          </p:nvGrpSpPr>
          <p:grpSpPr>
            <a:xfrm>
              <a:off x="2801157" y="2983598"/>
              <a:ext cx="325575" cy="2170234"/>
              <a:chOff x="-5262" y="-183526"/>
              <a:chExt cx="356742" cy="2343856"/>
            </a:xfrm>
          </p:grpSpPr>
          <p:sp>
            <p:nvSpPr>
              <p:cNvPr id="26" name="Text Box 4">
                <a:extLst>
                  <a:ext uri="{FF2B5EF4-FFF2-40B4-BE49-F238E27FC236}">
                    <a16:creationId xmlns:a16="http://schemas.microsoft.com/office/drawing/2014/main" id="{FAB4B949-CD4A-6BF2-050E-2E0439CEF72E}"/>
                  </a:ext>
                </a:extLst>
              </p:cNvPr>
              <p:cNvSpPr txBox="1">
                <a:spLocks noChangeArrowheads="1"/>
              </p:cNvSpPr>
              <p:nvPr/>
            </p:nvSpPr>
            <p:spPr bwMode="auto">
              <a:xfrm rot="16200000">
                <a:off x="-412177" y="223389"/>
                <a:ext cx="1165619" cy="351789"/>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800" kern="100" dirty="0">
                    <a:effectLst/>
                    <a:latin typeface="Calibri" panose="020F0502020204030204" pitchFamily="34" charset="0"/>
                    <a:ea typeface="Calibri" panose="020F0502020204030204" pitchFamily="34" charset="0"/>
                    <a:cs typeface="Times New Roman" panose="02020603050405020304" pitchFamily="18" charset="0"/>
                  </a:rPr>
                  <a:t>SQUID better</a:t>
                </a:r>
              </a:p>
            </p:txBody>
          </p:sp>
          <p:sp>
            <p:nvSpPr>
              <p:cNvPr id="27" name="Text Box 4">
                <a:extLst>
                  <a:ext uri="{FF2B5EF4-FFF2-40B4-BE49-F238E27FC236}">
                    <a16:creationId xmlns:a16="http://schemas.microsoft.com/office/drawing/2014/main" id="{66B465C5-B478-A744-BFB2-13D75C92532D}"/>
                  </a:ext>
                </a:extLst>
              </p:cNvPr>
              <p:cNvSpPr txBox="1">
                <a:spLocks noChangeArrowheads="1"/>
              </p:cNvSpPr>
              <p:nvPr/>
            </p:nvSpPr>
            <p:spPr bwMode="auto">
              <a:xfrm rot="16200000">
                <a:off x="-314316" y="1494533"/>
                <a:ext cx="979806" cy="351787"/>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800" kern="100" dirty="0">
                    <a:effectLst/>
                    <a:latin typeface="Calibri" panose="020F0502020204030204" pitchFamily="34" charset="0"/>
                    <a:ea typeface="Calibri" panose="020F0502020204030204" pitchFamily="34" charset="0"/>
                    <a:cs typeface="Times New Roman" panose="02020603050405020304" pitchFamily="18" charset="0"/>
                  </a:rPr>
                  <a:t>OPM better</a:t>
                </a:r>
              </a:p>
            </p:txBody>
          </p:sp>
          <p:cxnSp>
            <p:nvCxnSpPr>
              <p:cNvPr id="28" name="Straight Arrow Connector 27">
                <a:extLst>
                  <a:ext uri="{FF2B5EF4-FFF2-40B4-BE49-F238E27FC236}">
                    <a16:creationId xmlns:a16="http://schemas.microsoft.com/office/drawing/2014/main" id="{A92EDB9A-4D0A-4962-E7E8-2C3532B0E0DE}"/>
                  </a:ext>
                </a:extLst>
              </p:cNvPr>
              <p:cNvCxnSpPr>
                <a:cxnSpLocks/>
              </p:cNvCxnSpPr>
              <p:nvPr/>
            </p:nvCxnSpPr>
            <p:spPr>
              <a:xfrm flipV="1">
                <a:off x="147239" y="914728"/>
                <a:ext cx="0" cy="1464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7517DA7F-26B2-120D-4FCA-BE7DF4B20AEF}"/>
                  </a:ext>
                </a:extLst>
              </p:cNvPr>
              <p:cNvCxnSpPr>
                <a:cxnSpLocks/>
              </p:cNvCxnSpPr>
              <p:nvPr/>
            </p:nvCxnSpPr>
            <p:spPr>
              <a:xfrm>
                <a:off x="151413" y="1167524"/>
                <a:ext cx="0" cy="1792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4" name="Rectangle 13">
              <a:extLst>
                <a:ext uri="{FF2B5EF4-FFF2-40B4-BE49-F238E27FC236}">
                  <a16:creationId xmlns:a16="http://schemas.microsoft.com/office/drawing/2014/main" id="{5848B4CC-1268-D467-0594-7C03635C9FBC}"/>
                </a:ext>
              </a:extLst>
            </p:cNvPr>
            <p:cNvSpPr/>
            <p:nvPr/>
          </p:nvSpPr>
          <p:spPr>
            <a:xfrm>
              <a:off x="2508895" y="4244341"/>
              <a:ext cx="210961" cy="1020218"/>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F0C009C-B5B2-E73B-F587-2A02D62FDE95}"/>
                </a:ext>
              </a:extLst>
            </p:cNvPr>
            <p:cNvSpPr/>
            <p:nvPr/>
          </p:nvSpPr>
          <p:spPr>
            <a:xfrm>
              <a:off x="2512237" y="2734654"/>
              <a:ext cx="210961" cy="1020218"/>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29903417-0F8E-4117-1645-848273A33FA6}"/>
                </a:ext>
              </a:extLst>
            </p:cNvPr>
            <p:cNvSpPr/>
            <p:nvPr/>
          </p:nvSpPr>
          <p:spPr>
            <a:xfrm>
              <a:off x="2512237" y="1948147"/>
              <a:ext cx="210961" cy="516055"/>
            </a:xfrm>
            <a:prstGeom prst="rect">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45" name="TextBox 44">
            <a:extLst>
              <a:ext uri="{FF2B5EF4-FFF2-40B4-BE49-F238E27FC236}">
                <a16:creationId xmlns:a16="http://schemas.microsoft.com/office/drawing/2014/main" id="{6F89D990-ADEA-9A9A-441E-036B24A64E5C}"/>
              </a:ext>
            </a:extLst>
          </p:cNvPr>
          <p:cNvSpPr txBox="1"/>
          <p:nvPr/>
        </p:nvSpPr>
        <p:spPr>
          <a:xfrm>
            <a:off x="517889" y="5888958"/>
            <a:ext cx="8626111" cy="674200"/>
          </a:xfrm>
          <a:prstGeom prst="rect">
            <a:avLst/>
          </a:prstGeom>
          <a:noFill/>
        </p:spPr>
        <p:txBody>
          <a:bodyPr wrap="square" lIns="0" tIns="90000" rIns="0" bIns="90000" rtlCol="0">
            <a:spAutoFit/>
          </a:bodyPr>
          <a:lstStyle/>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112-128 OPMs have equal DMU to 275 SQUIDs</a:t>
            </a:r>
          </a:p>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96 OPMs have equal DPU to 275 SQUIDs</a:t>
            </a:r>
            <a:endParaRPr lang="en-GB" sz="1600" dirty="0">
              <a:effectLst/>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A8623663-C54B-9AF0-A72C-B01A9506C0C0}"/>
              </a:ext>
            </a:extLst>
          </p:cNvPr>
          <p:cNvSpPr>
            <a:spLocks noGrp="1"/>
          </p:cNvSpPr>
          <p:nvPr>
            <p:ph type="body" sz="quarter" idx="12"/>
          </p:nvPr>
        </p:nvSpPr>
        <p:spPr>
          <a:xfrm>
            <a:off x="632527" y="125184"/>
            <a:ext cx="7560000" cy="338554"/>
          </a:xfrm>
        </p:spPr>
        <p:txBody>
          <a:bodyPr/>
          <a:lstStyle/>
          <a:p>
            <a:r>
              <a:rPr lang="en-GB" dirty="0">
                <a:latin typeface="Calibri" panose="020F0502020204030204" pitchFamily="34" charset="0"/>
                <a:cs typeface="Calibri" panose="020F0502020204030204" pitchFamily="34" charset="0"/>
              </a:rPr>
              <a:t>Experiment</a:t>
            </a:r>
          </a:p>
        </p:txBody>
      </p:sp>
      <mc:AlternateContent xmlns:mc="http://schemas.openxmlformats.org/markup-compatibility/2006" xmlns:a14="http://schemas.microsoft.com/office/drawing/2010/main">
        <mc:Choice Requires="a14">
          <p:sp>
            <p:nvSpPr>
              <p:cNvPr id="52" name="Text Box 2">
                <a:extLst>
                  <a:ext uri="{FF2B5EF4-FFF2-40B4-BE49-F238E27FC236}">
                    <a16:creationId xmlns:a16="http://schemas.microsoft.com/office/drawing/2014/main" id="{26AC9384-2454-9104-62CC-6B0EF876A8CE}"/>
                  </a:ext>
                </a:extLst>
              </p:cNvPr>
              <p:cNvSpPr txBox="1">
                <a:spLocks noChangeArrowheads="1"/>
              </p:cNvSpPr>
              <p:nvPr/>
            </p:nvSpPr>
            <p:spPr bwMode="auto">
              <a:xfrm rot="16200000">
                <a:off x="881495" y="2943586"/>
                <a:ext cx="2062496" cy="32541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𝐷𝑃</m:t>
                      </m:r>
                      <m:sSub>
                        <m:sSubPr>
                          <m:ctrlP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𝑂𝑃𝑀</m:t>
                          </m:r>
                        </m:sub>
                      </m:sSub>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𝐷𝑃</m:t>
                      </m:r>
                      <m:sSub>
                        <m:sSubPr>
                          <m:ctrlP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𝑆𝑄𝑈𝐼𝐷</m:t>
                          </m:r>
                        </m:sub>
                      </m:sSub>
                    </m:oMath>
                  </m:oMathPara>
                </a14:m>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2" name="Text Box 2">
                <a:extLst>
                  <a:ext uri="{FF2B5EF4-FFF2-40B4-BE49-F238E27FC236}">
                    <a16:creationId xmlns:a16="http://schemas.microsoft.com/office/drawing/2014/main" id="{26AC9384-2454-9104-62CC-6B0EF876A8CE}"/>
                  </a:ext>
                </a:extLst>
              </p:cNvPr>
              <p:cNvSpPr txBox="1">
                <a:spLocks noRot="1" noChangeAspect="1" noMove="1" noResize="1" noEditPoints="1" noAdjustHandles="1" noChangeArrowheads="1" noChangeShapeType="1" noTextEdit="1"/>
              </p:cNvSpPr>
              <p:nvPr/>
            </p:nvSpPr>
            <p:spPr bwMode="auto">
              <a:xfrm rot="16200000">
                <a:off x="881495" y="2943586"/>
                <a:ext cx="2062496" cy="325416"/>
              </a:xfrm>
              <a:prstGeom prst="rect">
                <a:avLst/>
              </a:prstGeom>
              <a:blipFill>
                <a:blip r:embed="rId4"/>
                <a:stretch>
                  <a:fillRect/>
                </a:stretch>
              </a:blipFill>
              <a:ln w="9525">
                <a:noFill/>
                <a:miter lim="800000"/>
                <a:headEnd/>
                <a:tailEn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 Box 2">
                <a:extLst>
                  <a:ext uri="{FF2B5EF4-FFF2-40B4-BE49-F238E27FC236}">
                    <a16:creationId xmlns:a16="http://schemas.microsoft.com/office/drawing/2014/main" id="{AC584F40-8281-1FF9-545E-F0483013E38D}"/>
                  </a:ext>
                </a:extLst>
              </p:cNvPr>
              <p:cNvSpPr txBox="1">
                <a:spLocks noChangeArrowheads="1"/>
              </p:cNvSpPr>
              <p:nvPr/>
            </p:nvSpPr>
            <p:spPr bwMode="auto">
              <a:xfrm rot="16200000">
                <a:off x="1009447" y="2934136"/>
                <a:ext cx="2476704" cy="32541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𝑂𝑃𝑀</m:t>
                          </m:r>
                        </m:sub>
                      </m:sSub>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6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𝑆𝑄𝑈𝐼𝐷</m:t>
                          </m:r>
                        </m:sub>
                      </m:sSub>
                    </m:oMath>
                  </m:oMathPara>
                </a14:m>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3" name="Text Box 2">
                <a:extLst>
                  <a:ext uri="{FF2B5EF4-FFF2-40B4-BE49-F238E27FC236}">
                    <a16:creationId xmlns:a16="http://schemas.microsoft.com/office/drawing/2014/main" id="{AC584F40-8281-1FF9-545E-F0483013E38D}"/>
                  </a:ext>
                </a:extLst>
              </p:cNvPr>
              <p:cNvSpPr txBox="1">
                <a:spLocks noRot="1" noChangeAspect="1" noMove="1" noResize="1" noEditPoints="1" noAdjustHandles="1" noChangeArrowheads="1" noChangeShapeType="1" noTextEdit="1"/>
              </p:cNvSpPr>
              <p:nvPr/>
            </p:nvSpPr>
            <p:spPr bwMode="auto">
              <a:xfrm rot="16200000">
                <a:off x="1009447" y="2934136"/>
                <a:ext cx="2476704" cy="325416"/>
              </a:xfrm>
              <a:prstGeom prst="rect">
                <a:avLst/>
              </a:prstGeom>
              <a:blipFill>
                <a:blip r:embed="rId5"/>
                <a:stretch>
                  <a:fillRect/>
                </a:stretch>
              </a:blipFill>
              <a:ln w="9525">
                <a:noFill/>
                <a:miter lim="800000"/>
                <a:headEnd/>
                <a:tailEnd/>
              </a:ln>
            </p:spPr>
            <p:txBody>
              <a:bodyPr/>
              <a:lstStyle/>
              <a:p>
                <a:r>
                  <a:rPr lang="en-GB">
                    <a:noFill/>
                  </a:rPr>
                  <a:t> </a:t>
                </a:r>
              </a:p>
            </p:txBody>
          </p:sp>
        </mc:Fallback>
      </mc:AlternateContent>
      <p:sp>
        <p:nvSpPr>
          <p:cNvPr id="7" name="TextBox 6">
            <a:extLst>
              <a:ext uri="{FF2B5EF4-FFF2-40B4-BE49-F238E27FC236}">
                <a16:creationId xmlns:a16="http://schemas.microsoft.com/office/drawing/2014/main" id="{2E08F548-3FC2-E0A7-AC42-AF5EAB6CD46C}"/>
              </a:ext>
            </a:extLst>
          </p:cNvPr>
          <p:cNvSpPr txBox="1"/>
          <p:nvPr/>
        </p:nvSpPr>
        <p:spPr>
          <a:xfrm>
            <a:off x="625265" y="553888"/>
            <a:ext cx="6461067" cy="920422"/>
          </a:xfrm>
          <a:prstGeom prst="rect">
            <a:avLst/>
          </a:prstGeom>
          <a:noFill/>
        </p:spPr>
        <p:txBody>
          <a:bodyPr wrap="square" lIns="0" tIns="90000" rIns="0" bIns="90000" rtlCol="0">
            <a:spAutoFit/>
          </a:bodyPr>
          <a:lstStyle/>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OPM &amp; SQUIDs influenced by sensor noise &amp; environmental noise</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Spatial resolution increases </a:t>
            </a:r>
          </a:p>
          <a:p>
            <a:endParaRPr lang="en-GB"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610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DED76D3-C815-D640-2FCC-341A8374F772}"/>
              </a:ext>
            </a:extLst>
          </p:cNvPr>
          <p:cNvSpPr>
            <a:spLocks noGrp="1"/>
          </p:cNvSpPr>
          <p:nvPr>
            <p:ph type="body" sz="quarter" idx="12"/>
          </p:nvPr>
        </p:nvSpPr>
        <p:spPr>
          <a:xfrm>
            <a:off x="792000" y="295520"/>
            <a:ext cx="7560000" cy="338554"/>
          </a:xfrm>
        </p:spPr>
        <p:txBody>
          <a:bodyPr/>
          <a:lstStyle/>
          <a:p>
            <a:r>
              <a:rPr lang="en-GB" dirty="0">
                <a:latin typeface="Calibri" panose="020F0502020204030204" pitchFamily="34" charset="0"/>
                <a:cs typeface="Calibri" panose="020F0502020204030204" pitchFamily="34" charset="0"/>
              </a:rPr>
              <a:t>Experimental and simulated data</a:t>
            </a:r>
          </a:p>
        </p:txBody>
      </p:sp>
      <p:grpSp>
        <p:nvGrpSpPr>
          <p:cNvPr id="6" name="Group 5">
            <a:extLst>
              <a:ext uri="{FF2B5EF4-FFF2-40B4-BE49-F238E27FC236}">
                <a16:creationId xmlns:a16="http://schemas.microsoft.com/office/drawing/2014/main" id="{16198A06-7ACD-538D-260B-CFB3EE3A961F}"/>
              </a:ext>
            </a:extLst>
          </p:cNvPr>
          <p:cNvGrpSpPr/>
          <p:nvPr/>
        </p:nvGrpSpPr>
        <p:grpSpPr>
          <a:xfrm>
            <a:off x="553743" y="1094124"/>
            <a:ext cx="9145355" cy="4553270"/>
            <a:chOff x="0" y="0"/>
            <a:chExt cx="9743356" cy="4848225"/>
          </a:xfrm>
        </p:grpSpPr>
        <p:grpSp>
          <p:nvGrpSpPr>
            <p:cNvPr id="8" name="Group 7">
              <a:extLst>
                <a:ext uri="{FF2B5EF4-FFF2-40B4-BE49-F238E27FC236}">
                  <a16:creationId xmlns:a16="http://schemas.microsoft.com/office/drawing/2014/main" id="{448A1E8C-C9E8-E6D3-AB67-78A194876F7E}"/>
                </a:ext>
              </a:extLst>
            </p:cNvPr>
            <p:cNvGrpSpPr/>
            <p:nvPr/>
          </p:nvGrpSpPr>
          <p:grpSpPr>
            <a:xfrm>
              <a:off x="0" y="0"/>
              <a:ext cx="9743356" cy="4848225"/>
              <a:chOff x="0" y="0"/>
              <a:chExt cx="9443778" cy="4675517"/>
            </a:xfrm>
          </p:grpSpPr>
          <p:grpSp>
            <p:nvGrpSpPr>
              <p:cNvPr id="13" name="Group 12">
                <a:extLst>
                  <a:ext uri="{FF2B5EF4-FFF2-40B4-BE49-F238E27FC236}">
                    <a16:creationId xmlns:a16="http://schemas.microsoft.com/office/drawing/2014/main" id="{FE62A0C9-8867-D235-1004-A0BCE1825B2E}"/>
                  </a:ext>
                </a:extLst>
              </p:cNvPr>
              <p:cNvGrpSpPr/>
              <p:nvPr/>
            </p:nvGrpSpPr>
            <p:grpSpPr>
              <a:xfrm>
                <a:off x="0" y="0"/>
                <a:ext cx="6016122" cy="4675517"/>
                <a:chOff x="0" y="0"/>
                <a:chExt cx="5335258" cy="4001770"/>
              </a:xfrm>
            </p:grpSpPr>
            <p:pic>
              <p:nvPicPr>
                <p:cNvPr id="17" name="Picture 16">
                  <a:extLst>
                    <a:ext uri="{FF2B5EF4-FFF2-40B4-BE49-F238E27FC236}">
                      <a16:creationId xmlns:a16="http://schemas.microsoft.com/office/drawing/2014/main" id="{BE332A49-D2A1-944B-56FC-F65832495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8" y="0"/>
                  <a:ext cx="5334000" cy="4001770"/>
                </a:xfrm>
                <a:prstGeom prst="rect">
                  <a:avLst/>
                </a:prstGeom>
              </p:spPr>
            </p:pic>
            <mc:AlternateContent xmlns:mc="http://schemas.openxmlformats.org/markup-compatibility/2006" xmlns:a14="http://schemas.microsoft.com/office/drawing/2010/main">
              <mc:Choice Requires="a14">
                <p:sp>
                  <p:nvSpPr>
                    <p:cNvPr id="18" name="Text Box 2">
                      <a:extLst>
                        <a:ext uri="{FF2B5EF4-FFF2-40B4-BE49-F238E27FC236}">
                          <a16:creationId xmlns:a16="http://schemas.microsoft.com/office/drawing/2014/main" id="{0AE405AC-88E9-EB80-94A1-AC3E53AD319D}"/>
                        </a:ext>
                      </a:extLst>
                    </p:cNvPr>
                    <p:cNvSpPr txBox="1">
                      <a:spLocks noChangeArrowheads="1"/>
                    </p:cNvSpPr>
                    <p:nvPr/>
                  </p:nvSpPr>
                  <p:spPr bwMode="auto">
                    <a:xfrm rot="16200000">
                      <a:off x="-1038225" y="1876245"/>
                      <a:ext cx="2458720" cy="38227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GB" sz="18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8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8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𝑂𝑃𝑀</m:t>
                                </m:r>
                              </m:sub>
                            </m:sSub>
                            <m:r>
                              <a:rPr lang="en-GB" sz="18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 /  </m:t>
                            </m:r>
                            <m:r>
                              <a:rPr lang="en-GB" sz="18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𝐷𝑀</m:t>
                            </m:r>
                            <m:sSub>
                              <m:sSubPr>
                                <m:ctrlPr>
                                  <a:rPr lang="en-GB" sz="18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GB" sz="18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𝑈</m:t>
                                </m:r>
                              </m:e>
                              <m:sub>
                                <m:r>
                                  <a:rPr lang="en-GB" sz="1800" i="1" kern="100">
                                    <a:solidFill>
                                      <a:srgbClr val="0000FF"/>
                                    </a:solidFill>
                                    <a:effectLst/>
                                    <a:latin typeface="Cambria Math" panose="02040503050406030204" pitchFamily="18" charset="0"/>
                                    <a:ea typeface="Calibri" panose="020F0502020204030204" pitchFamily="34" charset="0"/>
                                    <a:cs typeface="Times New Roman" panose="02020603050405020304" pitchFamily="18" charset="0"/>
                                  </a:rPr>
                                  <m:t>𝑆𝑄𝑈𝐼𝐷</m:t>
                                </m:r>
                              </m:sub>
                            </m:sSub>
                          </m:oMath>
                        </m:oMathPara>
                      </a14:m>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Text Box 2">
                      <a:extLst>
                        <a:ext uri="{FF2B5EF4-FFF2-40B4-BE49-F238E27FC236}">
                          <a16:creationId xmlns:a16="http://schemas.microsoft.com/office/drawing/2014/main" id="{0AE405AC-88E9-EB80-94A1-AC3E53AD319D}"/>
                        </a:ext>
                      </a:extLst>
                    </p:cNvPr>
                    <p:cNvSpPr txBox="1">
                      <a:spLocks noRot="1" noChangeAspect="1" noMove="1" noResize="1" noEditPoints="1" noAdjustHandles="1" noChangeArrowheads="1" noChangeShapeType="1" noTextEdit="1"/>
                    </p:cNvSpPr>
                    <p:nvPr/>
                  </p:nvSpPr>
                  <p:spPr bwMode="auto">
                    <a:xfrm rot="16200000">
                      <a:off x="-1038225" y="1876245"/>
                      <a:ext cx="2458720" cy="382270"/>
                    </a:xfrm>
                    <a:prstGeom prst="rect">
                      <a:avLst/>
                    </a:prstGeom>
                    <a:blipFill>
                      <a:blip r:embed="rId4"/>
                      <a:stretch>
                        <a:fillRect/>
                      </a:stretch>
                    </a:blipFill>
                    <a:ln w="9525">
                      <a:noFill/>
                      <a:miter lim="800000"/>
                      <a:headEnd/>
                      <a:tailEnd/>
                    </a:ln>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4" name="Text Box 2">
                    <a:extLst>
                      <a:ext uri="{FF2B5EF4-FFF2-40B4-BE49-F238E27FC236}">
                        <a16:creationId xmlns:a16="http://schemas.microsoft.com/office/drawing/2014/main" id="{5AFA07B9-C32A-DEC7-5B42-5114ED2B44B0}"/>
                      </a:ext>
                    </a:extLst>
                  </p:cNvPr>
                  <p:cNvSpPr txBox="1">
                    <a:spLocks noChangeArrowheads="1"/>
                  </p:cNvSpPr>
                  <p:nvPr/>
                </p:nvSpPr>
                <p:spPr bwMode="auto">
                  <a:xfrm>
                    <a:off x="4355903" y="2329935"/>
                    <a:ext cx="5087875" cy="394335"/>
                  </a:xfrm>
                  <a:prstGeom prst="rect">
                    <a:avLst/>
                  </a:prstGeom>
                  <a:noFill/>
                  <a:ln w="9525">
                    <a:noFill/>
                    <a:miter lim="800000"/>
                    <a:headEnd/>
                    <a:tailEnd/>
                  </a:ln>
                </p:spPr>
                <p:txBody>
                  <a:bodyPr rot="0" vert="horz" wrap="square" lIns="91440" tIns="45720" rIns="91440" bIns="45720" anchor="t" anchorCtr="0">
                    <a:noAutofit/>
                  </a:bodyPr>
                  <a:lstStyle/>
                  <a:p>
                    <a:pPr/>
                    <a14:m>
                      <m:oMathPara xmlns:m="http://schemas.openxmlformats.org/officeDocument/2006/math">
                        <m:oMathParaPr>
                          <m:jc m:val="centerGroup"/>
                        </m:oMathParaPr>
                        <m:oMath xmlns:m="http://schemas.openxmlformats.org/officeDocument/2006/math">
                          <m:r>
                            <m:rPr>
                              <m:nor/>
                            </m:rPr>
                            <a:rPr lang="en-GB" sz="1100" b="0" i="0" smtClean="0">
                              <a:latin typeface="Calibri" panose="020F0502020204030204" pitchFamily="34" charset="0"/>
                              <a:cs typeface="Calibri" panose="020F0502020204030204" pitchFamily="34" charset="0"/>
                            </a:rPr>
                            <m:t>sensor</m:t>
                          </m:r>
                          <m:r>
                            <m:rPr>
                              <m:nor/>
                            </m:rPr>
                            <a:rPr lang="en-GB" sz="1100" b="0" i="0" smtClean="0">
                              <a:latin typeface="Calibri" panose="020F0502020204030204" pitchFamily="34" charset="0"/>
                              <a:cs typeface="Calibri" panose="020F0502020204030204" pitchFamily="34" charset="0"/>
                            </a:rPr>
                            <m:t> </m:t>
                          </m:r>
                          <m:r>
                            <m:rPr>
                              <m:nor/>
                            </m:rPr>
                            <a:rPr lang="en-GB" sz="1100">
                              <a:latin typeface="Calibri" panose="020F0502020204030204" pitchFamily="34" charset="0"/>
                              <a:cs typeface="Calibri" panose="020F0502020204030204" pitchFamily="34" charset="0"/>
                            </a:rPr>
                            <m:t>noise</m:t>
                          </m:r>
                          <m:r>
                            <m:rPr>
                              <m:nor/>
                            </m:rPr>
                            <a:rPr lang="en-GB" sz="1100">
                              <a:latin typeface="Calibri" panose="020F0502020204030204" pitchFamily="34" charset="0"/>
                              <a:cs typeface="Calibri" panose="020F0502020204030204" pitchFamily="34" charset="0"/>
                            </a:rPr>
                            <m:t> </m:t>
                          </m:r>
                          <m:r>
                            <m:rPr>
                              <m:nor/>
                            </m:rPr>
                            <a:rPr lang="en-GB" sz="1100">
                              <a:latin typeface="Calibri" panose="020F0502020204030204" pitchFamily="34" charset="0"/>
                              <a:cs typeface="Calibri" panose="020F0502020204030204" pitchFamily="34" charset="0"/>
                            </a:rPr>
                            <m:t>OPMs</m:t>
                          </m:r>
                          <m:r>
                            <m:rPr>
                              <m:nor/>
                            </m:rPr>
                            <a:rPr lang="en-GB" sz="1100">
                              <a:latin typeface="Calibri" panose="020F0502020204030204" pitchFamily="34" charset="0"/>
                              <a:cs typeface="Calibri" panose="020F0502020204030204" pitchFamily="34" charset="0"/>
                            </a:rPr>
                            <m:t> = 3 ∗ </m:t>
                          </m:r>
                          <m:r>
                            <m:rPr>
                              <m:nor/>
                            </m:rPr>
                            <a:rPr lang="en-GB" sz="1100" b="0" i="0" smtClean="0">
                              <a:latin typeface="Calibri" panose="020F0502020204030204" pitchFamily="34" charset="0"/>
                              <a:cs typeface="Calibri" panose="020F0502020204030204" pitchFamily="34" charset="0"/>
                            </a:rPr>
                            <m:t>sensor</m:t>
                          </m:r>
                          <m:r>
                            <m:rPr>
                              <m:nor/>
                            </m:rPr>
                            <a:rPr lang="en-GB" sz="1100">
                              <a:latin typeface="Calibri" panose="020F0502020204030204" pitchFamily="34" charset="0"/>
                              <a:cs typeface="Calibri" panose="020F0502020204030204" pitchFamily="34" charset="0"/>
                            </a:rPr>
                            <m:t> </m:t>
                          </m:r>
                          <m:r>
                            <m:rPr>
                              <m:nor/>
                            </m:rPr>
                            <a:rPr lang="en-GB" sz="1100">
                              <a:latin typeface="Calibri" panose="020F0502020204030204" pitchFamily="34" charset="0"/>
                              <a:cs typeface="Calibri" panose="020F0502020204030204" pitchFamily="34" charset="0"/>
                            </a:rPr>
                            <m:t>noise</m:t>
                          </m:r>
                          <m:r>
                            <m:rPr>
                              <m:nor/>
                            </m:rPr>
                            <a:rPr lang="en-GB" sz="1100">
                              <a:latin typeface="Calibri" panose="020F0502020204030204" pitchFamily="34" charset="0"/>
                              <a:cs typeface="Calibri" panose="020F0502020204030204" pitchFamily="34" charset="0"/>
                            </a:rPr>
                            <m:t> </m:t>
                          </m:r>
                          <m:r>
                            <m:rPr>
                              <m:nor/>
                            </m:rPr>
                            <a:rPr lang="en-GB" sz="1100">
                              <a:latin typeface="Calibri" panose="020F0502020204030204" pitchFamily="34" charset="0"/>
                              <a:cs typeface="Calibri" panose="020F0502020204030204" pitchFamily="34" charset="0"/>
                            </a:rPr>
                            <m:t>SQUIDs</m:t>
                          </m:r>
                        </m:oMath>
                      </m:oMathPara>
                    </a14:m>
                    <a:endParaRPr lang="en-GB" sz="1100" dirty="0">
                      <a:latin typeface="Calibri" panose="020F0502020204030204" pitchFamily="34" charset="0"/>
                      <a:cs typeface="Calibri" panose="020F0502020204030204" pitchFamily="34" charset="0"/>
                    </a:endParaRPr>
                  </a:p>
                </p:txBody>
              </p:sp>
            </mc:Choice>
            <mc:Fallback xmlns="">
              <p:sp>
                <p:nvSpPr>
                  <p:cNvPr id="14" name="Text Box 2">
                    <a:extLst>
                      <a:ext uri="{FF2B5EF4-FFF2-40B4-BE49-F238E27FC236}">
                        <a16:creationId xmlns:a16="http://schemas.microsoft.com/office/drawing/2014/main" id="{5AFA07B9-C32A-DEC7-5B42-5114ED2B44B0}"/>
                      </a:ext>
                    </a:extLst>
                  </p:cNvPr>
                  <p:cNvSpPr txBox="1">
                    <a:spLocks noRot="1" noChangeAspect="1" noMove="1" noResize="1" noEditPoints="1" noAdjustHandles="1" noChangeArrowheads="1" noChangeShapeType="1" noTextEdit="1"/>
                  </p:cNvSpPr>
                  <p:nvPr/>
                </p:nvSpPr>
                <p:spPr bwMode="auto">
                  <a:xfrm>
                    <a:off x="4355903" y="2329935"/>
                    <a:ext cx="5087875" cy="394335"/>
                  </a:xfrm>
                  <a:prstGeom prst="rect">
                    <a:avLst/>
                  </a:prstGeom>
                  <a:blipFill>
                    <a:blip r:embed="rId5"/>
                    <a:stretch>
                      <a:fillRect/>
                    </a:stretch>
                  </a:blipFill>
                  <a:ln w="9525">
                    <a:noFill/>
                    <a:miter lim="800000"/>
                    <a:headEnd/>
                    <a:tailEn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 Box 2">
                    <a:extLst>
                      <a:ext uri="{FF2B5EF4-FFF2-40B4-BE49-F238E27FC236}">
                        <a16:creationId xmlns:a16="http://schemas.microsoft.com/office/drawing/2014/main" id="{EE737339-BC33-AD86-CF48-F297C70F8784}"/>
                      </a:ext>
                    </a:extLst>
                  </p:cNvPr>
                  <p:cNvSpPr txBox="1">
                    <a:spLocks noChangeArrowheads="1"/>
                  </p:cNvSpPr>
                  <p:nvPr/>
                </p:nvSpPr>
                <p:spPr bwMode="auto">
                  <a:xfrm>
                    <a:off x="5056061" y="3735237"/>
                    <a:ext cx="3727073" cy="394335"/>
                  </a:xfrm>
                  <a:prstGeom prst="rect">
                    <a:avLst/>
                  </a:prstGeom>
                  <a:noFill/>
                  <a:ln w="9525">
                    <a:noFill/>
                    <a:miter lim="800000"/>
                    <a:headEnd/>
                    <a:tailEnd/>
                  </a:ln>
                </p:spPr>
                <p:txBody>
                  <a:bodyPr rot="0" vert="horz" wrap="square" lIns="91440" tIns="45720" rIns="91440" bIns="45720" anchor="t" anchorCtr="0">
                    <a:noAutofit/>
                  </a:bodyPr>
                  <a:lstStyle/>
                  <a:p>
                    <a:pPr/>
                    <a14:m>
                      <m:oMathPara xmlns:m="http://schemas.openxmlformats.org/officeDocument/2006/math">
                        <m:oMathParaPr>
                          <m:jc m:val="centerGroup"/>
                        </m:oMathParaPr>
                        <m:oMath xmlns:m="http://schemas.openxmlformats.org/officeDocument/2006/math">
                          <m:r>
                            <m:rPr>
                              <m:nor/>
                            </m:rPr>
                            <a:rPr lang="en-GB" sz="1100" b="0" i="0" smtClean="0">
                              <a:latin typeface="Calibri" panose="020F0502020204030204" pitchFamily="34" charset="0"/>
                              <a:cs typeface="Calibri" panose="020F0502020204030204" pitchFamily="34" charset="0"/>
                            </a:rPr>
                            <m:t>sensor</m:t>
                          </m:r>
                          <m:r>
                            <m:rPr>
                              <m:nor/>
                            </m:rPr>
                            <a:rPr lang="en-GB" sz="1100" b="0" i="0" smtClean="0">
                              <a:latin typeface="Calibri" panose="020F0502020204030204" pitchFamily="34" charset="0"/>
                              <a:cs typeface="Calibri" panose="020F0502020204030204" pitchFamily="34" charset="0"/>
                            </a:rPr>
                            <m:t> </m:t>
                          </m:r>
                          <m:r>
                            <m:rPr>
                              <m:nor/>
                            </m:rPr>
                            <a:rPr lang="en-GB" sz="1100">
                              <a:latin typeface="Calibri" panose="020F0502020204030204" pitchFamily="34" charset="0"/>
                              <a:cs typeface="Calibri" panose="020F0502020204030204" pitchFamily="34" charset="0"/>
                            </a:rPr>
                            <m:t>noise</m:t>
                          </m:r>
                          <m:r>
                            <m:rPr>
                              <m:nor/>
                            </m:rPr>
                            <a:rPr lang="en-GB" sz="1100">
                              <a:latin typeface="Calibri" panose="020F0502020204030204" pitchFamily="34" charset="0"/>
                              <a:cs typeface="Calibri" panose="020F0502020204030204" pitchFamily="34" charset="0"/>
                            </a:rPr>
                            <m:t> </m:t>
                          </m:r>
                          <m:r>
                            <m:rPr>
                              <m:nor/>
                            </m:rPr>
                            <a:rPr lang="en-GB" sz="1100">
                              <a:latin typeface="Calibri" panose="020F0502020204030204" pitchFamily="34" charset="0"/>
                              <a:cs typeface="Calibri" panose="020F0502020204030204" pitchFamily="34" charset="0"/>
                            </a:rPr>
                            <m:t>OPMs</m:t>
                          </m:r>
                          <m:r>
                            <m:rPr>
                              <m:nor/>
                            </m:rPr>
                            <a:rPr lang="en-GB" sz="1100">
                              <a:latin typeface="Calibri" panose="020F0502020204030204" pitchFamily="34" charset="0"/>
                              <a:cs typeface="Calibri" panose="020F0502020204030204" pitchFamily="34" charset="0"/>
                            </a:rPr>
                            <m:t> = 1 ∗ </m:t>
                          </m:r>
                          <m:r>
                            <m:rPr>
                              <m:nor/>
                            </m:rPr>
                            <a:rPr lang="en-GB" sz="1100" b="0" i="0" smtClean="0">
                              <a:latin typeface="Calibri" panose="020F0502020204030204" pitchFamily="34" charset="0"/>
                              <a:cs typeface="Calibri" panose="020F0502020204030204" pitchFamily="34" charset="0"/>
                            </a:rPr>
                            <m:t>sensor</m:t>
                          </m:r>
                          <m:r>
                            <m:rPr>
                              <m:nor/>
                            </m:rPr>
                            <a:rPr lang="en-GB" sz="1100" b="0" i="0" smtClean="0">
                              <a:latin typeface="Calibri" panose="020F0502020204030204" pitchFamily="34" charset="0"/>
                              <a:cs typeface="Calibri" panose="020F0502020204030204" pitchFamily="34" charset="0"/>
                            </a:rPr>
                            <m:t> </m:t>
                          </m:r>
                          <m:r>
                            <m:rPr>
                              <m:nor/>
                            </m:rPr>
                            <a:rPr lang="en-GB" sz="1100">
                              <a:latin typeface="Calibri" panose="020F0502020204030204" pitchFamily="34" charset="0"/>
                              <a:cs typeface="Calibri" panose="020F0502020204030204" pitchFamily="34" charset="0"/>
                            </a:rPr>
                            <m:t>noise</m:t>
                          </m:r>
                          <m:r>
                            <m:rPr>
                              <m:nor/>
                            </m:rPr>
                            <a:rPr lang="en-GB" sz="1100">
                              <a:latin typeface="Calibri" panose="020F0502020204030204" pitchFamily="34" charset="0"/>
                              <a:cs typeface="Calibri" panose="020F0502020204030204" pitchFamily="34" charset="0"/>
                            </a:rPr>
                            <m:t> </m:t>
                          </m:r>
                          <m:r>
                            <m:rPr>
                              <m:nor/>
                            </m:rPr>
                            <a:rPr lang="en-GB" sz="1100">
                              <a:latin typeface="Calibri" panose="020F0502020204030204" pitchFamily="34" charset="0"/>
                              <a:cs typeface="Calibri" panose="020F0502020204030204" pitchFamily="34" charset="0"/>
                            </a:rPr>
                            <m:t>SQUIDs</m:t>
                          </m:r>
                        </m:oMath>
                      </m:oMathPara>
                    </a14:m>
                    <a:endParaRPr lang="en-GB" sz="1100" dirty="0">
                      <a:latin typeface="Calibri" panose="020F0502020204030204" pitchFamily="34" charset="0"/>
                      <a:cs typeface="Calibri" panose="020F0502020204030204" pitchFamily="34" charset="0"/>
                    </a:endParaRPr>
                  </a:p>
                </p:txBody>
              </p:sp>
            </mc:Choice>
            <mc:Fallback xmlns="">
              <p:sp>
                <p:nvSpPr>
                  <p:cNvPr id="15" name="Text Box 2">
                    <a:extLst>
                      <a:ext uri="{FF2B5EF4-FFF2-40B4-BE49-F238E27FC236}">
                        <a16:creationId xmlns:a16="http://schemas.microsoft.com/office/drawing/2014/main" id="{EE737339-BC33-AD86-CF48-F297C70F8784}"/>
                      </a:ext>
                    </a:extLst>
                  </p:cNvPr>
                  <p:cNvSpPr txBox="1">
                    <a:spLocks noRot="1" noChangeAspect="1" noMove="1" noResize="1" noEditPoints="1" noAdjustHandles="1" noChangeArrowheads="1" noChangeShapeType="1" noTextEdit="1"/>
                  </p:cNvSpPr>
                  <p:nvPr/>
                </p:nvSpPr>
                <p:spPr bwMode="auto">
                  <a:xfrm>
                    <a:off x="5056061" y="3735237"/>
                    <a:ext cx="3727073" cy="394335"/>
                  </a:xfrm>
                  <a:prstGeom prst="rect">
                    <a:avLst/>
                  </a:prstGeom>
                  <a:blipFill>
                    <a:blip r:embed="rId6"/>
                    <a:stretch>
                      <a:fillRect/>
                    </a:stretch>
                  </a:blipFill>
                  <a:ln w="9525">
                    <a:noFill/>
                    <a:miter lim="800000"/>
                    <a:headEnd/>
                    <a:tailEn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 Box 2">
                    <a:extLst>
                      <a:ext uri="{FF2B5EF4-FFF2-40B4-BE49-F238E27FC236}">
                        <a16:creationId xmlns:a16="http://schemas.microsoft.com/office/drawing/2014/main" id="{6CD99192-F95B-5CF3-DC07-6F384C1C084D}"/>
                      </a:ext>
                    </a:extLst>
                  </p:cNvPr>
                  <p:cNvSpPr txBox="1">
                    <a:spLocks noChangeArrowheads="1"/>
                  </p:cNvSpPr>
                  <p:nvPr/>
                </p:nvSpPr>
                <p:spPr bwMode="auto">
                  <a:xfrm>
                    <a:off x="5177180" y="2838496"/>
                    <a:ext cx="3474811" cy="394335"/>
                  </a:xfrm>
                  <a:prstGeom prst="rect">
                    <a:avLst/>
                  </a:prstGeom>
                  <a:noFill/>
                  <a:ln w="9525">
                    <a:noFill/>
                    <a:miter lim="800000"/>
                    <a:headEnd/>
                    <a:tailEnd/>
                  </a:ln>
                </p:spPr>
                <p:txBody>
                  <a:bodyPr rot="0" vert="horz" wrap="square" lIns="91440" tIns="45720" rIns="91440" bIns="45720" anchor="t" anchorCtr="0">
                    <a:noAutofit/>
                  </a:bodyPr>
                  <a:lstStyle/>
                  <a:p>
                    <a:pPr/>
                    <a14:m>
                      <m:oMathPara xmlns:m="http://schemas.openxmlformats.org/officeDocument/2006/math">
                        <m:oMathParaPr>
                          <m:jc m:val="centerGroup"/>
                        </m:oMathParaPr>
                        <m:oMath xmlns:m="http://schemas.openxmlformats.org/officeDocument/2006/math">
                          <m:r>
                            <m:rPr>
                              <m:nor/>
                            </m:rPr>
                            <a:rPr lang="en-GB" sz="1100" b="0" i="0" smtClean="0">
                              <a:latin typeface="Calibri" panose="020F0502020204030204" pitchFamily="34" charset="0"/>
                              <a:cs typeface="Calibri" panose="020F0502020204030204" pitchFamily="34" charset="0"/>
                            </a:rPr>
                            <m:t>sensor</m:t>
                          </m:r>
                          <m:r>
                            <m:rPr>
                              <m:nor/>
                            </m:rPr>
                            <a:rPr lang="en-GB" sz="1100" b="0" i="0" smtClean="0">
                              <a:latin typeface="Calibri" panose="020F0502020204030204" pitchFamily="34" charset="0"/>
                              <a:cs typeface="Calibri" panose="020F0502020204030204" pitchFamily="34" charset="0"/>
                            </a:rPr>
                            <m:t> </m:t>
                          </m:r>
                          <m:r>
                            <m:rPr>
                              <m:nor/>
                            </m:rPr>
                            <a:rPr lang="en-GB" sz="1100" b="0" i="0" smtClean="0">
                              <a:latin typeface="Calibri" panose="020F0502020204030204" pitchFamily="34" charset="0"/>
                              <a:cs typeface="Calibri" panose="020F0502020204030204" pitchFamily="34" charset="0"/>
                            </a:rPr>
                            <m:t>noise</m:t>
                          </m:r>
                          <m:r>
                            <m:rPr>
                              <m:nor/>
                            </m:rPr>
                            <a:rPr lang="en-GB" sz="1100">
                              <a:latin typeface="Calibri" panose="020F0502020204030204" pitchFamily="34" charset="0"/>
                              <a:cs typeface="Calibri" panose="020F0502020204030204" pitchFamily="34" charset="0"/>
                            </a:rPr>
                            <m:t> </m:t>
                          </m:r>
                          <m:r>
                            <m:rPr>
                              <m:nor/>
                            </m:rPr>
                            <a:rPr lang="en-GB" sz="1100">
                              <a:latin typeface="Calibri" panose="020F0502020204030204" pitchFamily="34" charset="0"/>
                              <a:cs typeface="Calibri" panose="020F0502020204030204" pitchFamily="34" charset="0"/>
                            </a:rPr>
                            <m:t>OPMs</m:t>
                          </m:r>
                          <m:r>
                            <m:rPr>
                              <m:nor/>
                            </m:rPr>
                            <a:rPr lang="en-GB" sz="1100">
                              <a:latin typeface="Calibri" panose="020F0502020204030204" pitchFamily="34" charset="0"/>
                              <a:cs typeface="Calibri" panose="020F0502020204030204" pitchFamily="34" charset="0"/>
                            </a:rPr>
                            <m:t> = 2 ∗ </m:t>
                          </m:r>
                          <m:r>
                            <m:rPr>
                              <m:nor/>
                            </m:rPr>
                            <a:rPr lang="en-GB" sz="1100" b="0" i="0" smtClean="0">
                              <a:latin typeface="Calibri" panose="020F0502020204030204" pitchFamily="34" charset="0"/>
                              <a:cs typeface="Calibri" panose="020F0502020204030204" pitchFamily="34" charset="0"/>
                            </a:rPr>
                            <m:t>sensor</m:t>
                          </m:r>
                          <m:r>
                            <m:rPr>
                              <m:nor/>
                            </m:rPr>
                            <a:rPr lang="en-GB" sz="1100" b="0" i="0" smtClean="0">
                              <a:latin typeface="Calibri" panose="020F0502020204030204" pitchFamily="34" charset="0"/>
                              <a:cs typeface="Calibri" panose="020F0502020204030204" pitchFamily="34" charset="0"/>
                            </a:rPr>
                            <m:t> </m:t>
                          </m:r>
                          <m:r>
                            <m:rPr>
                              <m:nor/>
                            </m:rPr>
                            <a:rPr lang="en-GB" sz="1100">
                              <a:latin typeface="Calibri" panose="020F0502020204030204" pitchFamily="34" charset="0"/>
                              <a:cs typeface="Calibri" panose="020F0502020204030204" pitchFamily="34" charset="0"/>
                            </a:rPr>
                            <m:t>noise</m:t>
                          </m:r>
                          <m:r>
                            <m:rPr>
                              <m:nor/>
                            </m:rPr>
                            <a:rPr lang="en-GB" sz="1100">
                              <a:latin typeface="Calibri" panose="020F0502020204030204" pitchFamily="34" charset="0"/>
                              <a:cs typeface="Calibri" panose="020F0502020204030204" pitchFamily="34" charset="0"/>
                            </a:rPr>
                            <m:t> </m:t>
                          </m:r>
                          <m:r>
                            <m:rPr>
                              <m:nor/>
                            </m:rPr>
                            <a:rPr lang="en-GB" sz="1100">
                              <a:latin typeface="Calibri" panose="020F0502020204030204" pitchFamily="34" charset="0"/>
                              <a:cs typeface="Calibri" panose="020F0502020204030204" pitchFamily="34" charset="0"/>
                            </a:rPr>
                            <m:t>SQUIDs</m:t>
                          </m:r>
                        </m:oMath>
                      </m:oMathPara>
                    </a14:m>
                    <a:endParaRPr lang="en-GB" sz="1100" dirty="0">
                      <a:latin typeface="Calibri" panose="020F0502020204030204" pitchFamily="34" charset="0"/>
                      <a:cs typeface="Calibri" panose="020F0502020204030204" pitchFamily="34" charset="0"/>
                    </a:endParaRPr>
                  </a:p>
                </p:txBody>
              </p:sp>
            </mc:Choice>
            <mc:Fallback xmlns="">
              <p:sp>
                <p:nvSpPr>
                  <p:cNvPr id="16" name="Text Box 2">
                    <a:extLst>
                      <a:ext uri="{FF2B5EF4-FFF2-40B4-BE49-F238E27FC236}">
                        <a16:creationId xmlns:a16="http://schemas.microsoft.com/office/drawing/2014/main" id="{6CD99192-F95B-5CF3-DC07-6F384C1C084D}"/>
                      </a:ext>
                    </a:extLst>
                  </p:cNvPr>
                  <p:cNvSpPr txBox="1">
                    <a:spLocks noRot="1" noChangeAspect="1" noMove="1" noResize="1" noEditPoints="1" noAdjustHandles="1" noChangeArrowheads="1" noChangeShapeType="1" noTextEdit="1"/>
                  </p:cNvSpPr>
                  <p:nvPr/>
                </p:nvSpPr>
                <p:spPr bwMode="auto">
                  <a:xfrm>
                    <a:off x="5177180" y="2838496"/>
                    <a:ext cx="3474811" cy="394335"/>
                  </a:xfrm>
                  <a:prstGeom prst="rect">
                    <a:avLst/>
                  </a:prstGeom>
                  <a:blipFill>
                    <a:blip r:embed="rId7"/>
                    <a:stretch>
                      <a:fillRect/>
                    </a:stretch>
                  </a:blipFill>
                  <a:ln w="9525">
                    <a:noFill/>
                    <a:miter lim="800000"/>
                    <a:headEnd/>
                    <a:tailEnd/>
                  </a:ln>
                </p:spPr>
                <p:txBody>
                  <a:bodyPr/>
                  <a:lstStyle/>
                  <a:p>
                    <a:r>
                      <a:rPr lang="en-GB">
                        <a:noFill/>
                      </a:rPr>
                      <a:t> </a:t>
                    </a:r>
                  </a:p>
                </p:txBody>
              </p:sp>
            </mc:Fallback>
          </mc:AlternateContent>
        </p:grpSp>
        <p:cxnSp>
          <p:nvCxnSpPr>
            <p:cNvPr id="9" name="Straight Arrow Connector 8">
              <a:extLst>
                <a:ext uri="{FF2B5EF4-FFF2-40B4-BE49-F238E27FC236}">
                  <a16:creationId xmlns:a16="http://schemas.microsoft.com/office/drawing/2014/main" id="{6E6A234C-8BD9-FF84-1AA1-063CA553D43C}"/>
                </a:ext>
              </a:extLst>
            </p:cNvPr>
            <p:cNvCxnSpPr/>
            <p:nvPr/>
          </p:nvCxnSpPr>
          <p:spPr>
            <a:xfrm flipV="1">
              <a:off x="977900" y="2315634"/>
              <a:ext cx="0" cy="2222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Text Box 4">
              <a:extLst>
                <a:ext uri="{FF2B5EF4-FFF2-40B4-BE49-F238E27FC236}">
                  <a16:creationId xmlns:a16="http://schemas.microsoft.com/office/drawing/2014/main" id="{8A76A43E-5E98-CD43-C577-8B3E19F0FB98}"/>
                </a:ext>
              </a:extLst>
            </p:cNvPr>
            <p:cNvSpPr txBox="1">
              <a:spLocks noChangeArrowheads="1"/>
            </p:cNvSpPr>
            <p:nvPr/>
          </p:nvSpPr>
          <p:spPr bwMode="auto">
            <a:xfrm rot="16200000">
              <a:off x="596371" y="3123671"/>
              <a:ext cx="852851" cy="35115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000" kern="100">
                  <a:effectLst/>
                  <a:latin typeface="Calibri" panose="020F0502020204030204" pitchFamily="34" charset="0"/>
                  <a:ea typeface="Calibri" panose="020F0502020204030204" pitchFamily="34" charset="0"/>
                  <a:cs typeface="Times New Roman" panose="02020603050405020304" pitchFamily="18" charset="0"/>
                </a:rPr>
                <a:t>OPM better</a:t>
              </a:r>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4">
              <a:extLst>
                <a:ext uri="{FF2B5EF4-FFF2-40B4-BE49-F238E27FC236}">
                  <a16:creationId xmlns:a16="http://schemas.microsoft.com/office/drawing/2014/main" id="{59D0775A-4913-5433-E9BA-326774915BF2}"/>
                </a:ext>
              </a:extLst>
            </p:cNvPr>
            <p:cNvSpPr txBox="1">
              <a:spLocks noChangeArrowheads="1"/>
            </p:cNvSpPr>
            <p:nvPr/>
          </p:nvSpPr>
          <p:spPr bwMode="auto">
            <a:xfrm rot="16200000">
              <a:off x="528214" y="1677353"/>
              <a:ext cx="978535" cy="35115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000" kern="100" dirty="0">
                  <a:effectLst/>
                  <a:latin typeface="Calibri" panose="020F0502020204030204" pitchFamily="34" charset="0"/>
                  <a:ea typeface="Calibri" panose="020F0502020204030204" pitchFamily="34" charset="0"/>
                  <a:cs typeface="Times New Roman" panose="02020603050405020304" pitchFamily="18" charset="0"/>
                </a:rPr>
                <a:t>SQUID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73A54621-F7FF-4702-0C85-61500F0A2622}"/>
                </a:ext>
              </a:extLst>
            </p:cNvPr>
            <p:cNvCxnSpPr/>
            <p:nvPr/>
          </p:nvCxnSpPr>
          <p:spPr>
            <a:xfrm>
              <a:off x="977900" y="2705100"/>
              <a:ext cx="0" cy="2066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7" name="Text Box 2">
            <a:extLst>
              <a:ext uri="{FF2B5EF4-FFF2-40B4-BE49-F238E27FC236}">
                <a16:creationId xmlns:a16="http://schemas.microsoft.com/office/drawing/2014/main" id="{5DD48932-76A5-4FC2-1D7A-6EA8850EB98F}"/>
              </a:ext>
            </a:extLst>
          </p:cNvPr>
          <p:cNvSpPr txBox="1">
            <a:spLocks noChangeArrowheads="1"/>
          </p:cNvSpPr>
          <p:nvPr/>
        </p:nvSpPr>
        <p:spPr bwMode="auto">
          <a:xfrm>
            <a:off x="1816631" y="5334257"/>
            <a:ext cx="1400087" cy="345893"/>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kern="100" dirty="0">
                <a:effectLst/>
                <a:latin typeface="Calibri" panose="020F0502020204030204" pitchFamily="34" charset="0"/>
                <a:ea typeface="Calibri" panose="020F0502020204030204" pitchFamily="34" charset="0"/>
                <a:cs typeface="Times New Roman" panose="02020603050405020304" pitchFamily="18" charset="0"/>
              </a:rPr>
              <a:t>Number of</a:t>
            </a:r>
          </a:p>
        </p:txBody>
      </p:sp>
      <p:sp>
        <p:nvSpPr>
          <p:cNvPr id="20" name="TextBox 19">
            <a:extLst>
              <a:ext uri="{FF2B5EF4-FFF2-40B4-BE49-F238E27FC236}">
                <a16:creationId xmlns:a16="http://schemas.microsoft.com/office/drawing/2014/main" id="{BD31978C-7B54-85C9-B041-B219B77CB916}"/>
              </a:ext>
            </a:extLst>
          </p:cNvPr>
          <p:cNvSpPr txBox="1"/>
          <p:nvPr/>
        </p:nvSpPr>
        <p:spPr>
          <a:xfrm>
            <a:off x="792000" y="798483"/>
            <a:ext cx="5951153" cy="674200"/>
          </a:xfrm>
          <a:prstGeom prst="rect">
            <a:avLst/>
          </a:prstGeom>
          <a:noFill/>
        </p:spPr>
        <p:txBody>
          <a:bodyPr wrap="square" lIns="0" tIns="90000" rIns="0" bIns="90000" rtlCol="0">
            <a:spAutoFit/>
          </a:bodyPr>
          <a:lstStyle/>
          <a:p>
            <a:r>
              <a:rPr lang="en-US" sz="1600" dirty="0">
                <a:latin typeface="Calibri" panose="020F0502020204030204" pitchFamily="34" charset="0"/>
                <a:cs typeface="Calibri" panose="020F0502020204030204" pitchFamily="34" charset="0"/>
              </a:rPr>
              <a:t>Spatial resolution increases </a:t>
            </a:r>
          </a:p>
          <a:p>
            <a:endParaRPr lang="en-GB" sz="16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79C879D4-AB14-80A9-8207-5AF713099E38}"/>
              </a:ext>
            </a:extLst>
          </p:cNvPr>
          <p:cNvSpPr txBox="1"/>
          <p:nvPr/>
        </p:nvSpPr>
        <p:spPr>
          <a:xfrm>
            <a:off x="517889" y="6048150"/>
            <a:ext cx="8626111" cy="674200"/>
          </a:xfrm>
          <a:prstGeom prst="rect">
            <a:avLst/>
          </a:prstGeom>
          <a:noFill/>
        </p:spPr>
        <p:txBody>
          <a:bodyPr wrap="square" lIns="0" tIns="90000" rIns="0" bIns="90000" rtlCol="0">
            <a:spAutoFit/>
          </a:bodyPr>
          <a:lstStyle/>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Experiment: sensor noise OPMs = 2-3 * sensor noise SQUIDs</a:t>
            </a:r>
          </a:p>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DMU benefits from lowering the sensor noise</a:t>
            </a:r>
          </a:p>
        </p:txBody>
      </p:sp>
      <p:sp>
        <p:nvSpPr>
          <p:cNvPr id="2" name="TextBox 1">
            <a:extLst>
              <a:ext uri="{FF2B5EF4-FFF2-40B4-BE49-F238E27FC236}">
                <a16:creationId xmlns:a16="http://schemas.microsoft.com/office/drawing/2014/main" id="{984D4155-27A1-8E21-9894-94705C785D75}"/>
              </a:ext>
            </a:extLst>
          </p:cNvPr>
          <p:cNvSpPr txBox="1"/>
          <p:nvPr/>
        </p:nvSpPr>
        <p:spPr>
          <a:xfrm>
            <a:off x="1054100" y="3334513"/>
            <a:ext cx="226059" cy="397201"/>
          </a:xfrm>
          <a:prstGeom prst="rect">
            <a:avLst/>
          </a:prstGeom>
          <a:solidFill>
            <a:schemeClr val="bg1"/>
          </a:solidFill>
        </p:spPr>
        <p:txBody>
          <a:bodyPr wrap="square" lIns="0" tIns="90000" rIns="0" bIns="90000" rtlCol="0">
            <a:spAutoFit/>
          </a:bodyPr>
          <a:lstStyle/>
          <a:p>
            <a:r>
              <a:rPr lang="en-GB" sz="1400" dirty="0">
                <a:latin typeface="Calibri" panose="020F0502020204030204" pitchFamily="34" charset="0"/>
                <a:cs typeface="Calibri" panose="020F0502020204030204" pitchFamily="34" charset="0"/>
              </a:rPr>
              <a:t>  1</a:t>
            </a:r>
          </a:p>
        </p:txBody>
      </p:sp>
      <p:sp>
        <p:nvSpPr>
          <p:cNvPr id="3" name="TextBox 2">
            <a:extLst>
              <a:ext uri="{FF2B5EF4-FFF2-40B4-BE49-F238E27FC236}">
                <a16:creationId xmlns:a16="http://schemas.microsoft.com/office/drawing/2014/main" id="{173D520C-311F-7574-7650-38982476059E}"/>
              </a:ext>
            </a:extLst>
          </p:cNvPr>
          <p:cNvSpPr txBox="1"/>
          <p:nvPr/>
        </p:nvSpPr>
        <p:spPr>
          <a:xfrm>
            <a:off x="1141815" y="1242666"/>
            <a:ext cx="151246" cy="397201"/>
          </a:xfrm>
          <a:prstGeom prst="rect">
            <a:avLst/>
          </a:prstGeom>
          <a:solidFill>
            <a:schemeClr val="bg1"/>
          </a:solidFill>
        </p:spPr>
        <p:txBody>
          <a:bodyPr wrap="square" lIns="0" tIns="90000" rIns="0" bIns="90000" rtlCol="0">
            <a:spAutoFit/>
          </a:bodyPr>
          <a:lstStyle/>
          <a:p>
            <a:r>
              <a:rPr lang="en-GB" sz="1400" dirty="0">
                <a:latin typeface="Calibri" panose="020F0502020204030204" pitchFamily="34" charset="0"/>
                <a:cs typeface="Calibri" panose="020F0502020204030204" pitchFamily="34" charset="0"/>
              </a:rPr>
              <a:t>5</a:t>
            </a:r>
          </a:p>
        </p:txBody>
      </p:sp>
      <p:sp>
        <p:nvSpPr>
          <p:cNvPr id="5" name="TextBox 4">
            <a:extLst>
              <a:ext uri="{FF2B5EF4-FFF2-40B4-BE49-F238E27FC236}">
                <a16:creationId xmlns:a16="http://schemas.microsoft.com/office/drawing/2014/main" id="{57465B35-6FEE-3F04-D616-4B4F5A6A29F8}"/>
              </a:ext>
            </a:extLst>
          </p:cNvPr>
          <p:cNvSpPr txBox="1"/>
          <p:nvPr/>
        </p:nvSpPr>
        <p:spPr>
          <a:xfrm>
            <a:off x="1033288" y="4702904"/>
            <a:ext cx="226059" cy="612645"/>
          </a:xfrm>
          <a:prstGeom prst="rect">
            <a:avLst/>
          </a:prstGeom>
          <a:solidFill>
            <a:schemeClr val="bg1"/>
          </a:solidFill>
        </p:spPr>
        <p:txBody>
          <a:bodyPr wrap="square" lIns="0" tIns="90000" rIns="0" bIns="90000" rtlCol="0">
            <a:spAutoFit/>
          </a:bodyPr>
          <a:lstStyle/>
          <a:p>
            <a:r>
              <a:rPr lang="en-GB" sz="1400" dirty="0">
                <a:latin typeface="Calibri" panose="020F0502020204030204" pitchFamily="34" charset="0"/>
                <a:cs typeface="Calibri" panose="020F0502020204030204" pitchFamily="34" charset="0"/>
              </a:rPr>
              <a:t>  0.3</a:t>
            </a:r>
          </a:p>
        </p:txBody>
      </p:sp>
      <p:sp>
        <p:nvSpPr>
          <p:cNvPr id="19" name="Oval 18">
            <a:extLst>
              <a:ext uri="{FF2B5EF4-FFF2-40B4-BE49-F238E27FC236}">
                <a16:creationId xmlns:a16="http://schemas.microsoft.com/office/drawing/2014/main" id="{25B0EDE5-1466-6442-454D-E67B134874CD}"/>
              </a:ext>
            </a:extLst>
          </p:cNvPr>
          <p:cNvSpPr/>
          <p:nvPr/>
        </p:nvSpPr>
        <p:spPr>
          <a:xfrm>
            <a:off x="5614973" y="3427642"/>
            <a:ext cx="220134" cy="227784"/>
          </a:xfrm>
          <a:prstGeom prst="ellipse">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9B0948DC-3C13-B38F-AC4D-70FA83143D33}"/>
              </a:ext>
            </a:extLst>
          </p:cNvPr>
          <p:cNvCxnSpPr>
            <a:cxnSpLocks/>
          </p:cNvCxnSpPr>
          <p:nvPr/>
        </p:nvCxnSpPr>
        <p:spPr>
          <a:xfrm flipH="1" flipV="1">
            <a:off x="2950931" y="3552404"/>
            <a:ext cx="2664042" cy="2749"/>
          </a:xfrm>
          <a:prstGeom prst="straightConnector1">
            <a:avLst/>
          </a:prstGeom>
          <a:ln w="12700">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60FE168-D596-9290-25B4-0BE7C52A28DA}"/>
              </a:ext>
            </a:extLst>
          </p:cNvPr>
          <p:cNvCxnSpPr>
            <a:cxnSpLocks/>
          </p:cNvCxnSpPr>
          <p:nvPr/>
        </p:nvCxnSpPr>
        <p:spPr>
          <a:xfrm>
            <a:off x="5723463" y="3445084"/>
            <a:ext cx="220133" cy="10583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01D86232-E7E3-E9C0-21CB-C9D54814C493}"/>
              </a:ext>
            </a:extLst>
          </p:cNvPr>
          <p:cNvSpPr/>
          <p:nvPr/>
        </p:nvSpPr>
        <p:spPr>
          <a:xfrm>
            <a:off x="2726020" y="3438512"/>
            <a:ext cx="220134" cy="227784"/>
          </a:xfrm>
          <a:prstGeom prst="ellipse">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4" name="Rectangle 33">
            <a:extLst>
              <a:ext uri="{FF2B5EF4-FFF2-40B4-BE49-F238E27FC236}">
                <a16:creationId xmlns:a16="http://schemas.microsoft.com/office/drawing/2014/main" id="{1F2DF856-3CCB-069B-0869-9CD0FEFCD91A}"/>
              </a:ext>
            </a:extLst>
          </p:cNvPr>
          <p:cNvSpPr/>
          <p:nvPr/>
        </p:nvSpPr>
        <p:spPr>
          <a:xfrm>
            <a:off x="5837221" y="3489537"/>
            <a:ext cx="80980" cy="10583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8787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A7D99-EF7A-3FAA-CDD5-46E3F0961FA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FA8A4B2-195A-399E-E38B-E3E598621DFC}"/>
              </a:ext>
            </a:extLst>
          </p:cNvPr>
          <p:cNvSpPr>
            <a:spLocks noGrp="1"/>
          </p:cNvSpPr>
          <p:nvPr>
            <p:ph type="body" sz="quarter" idx="12"/>
          </p:nvPr>
        </p:nvSpPr>
        <p:spPr>
          <a:xfrm>
            <a:off x="568909" y="138082"/>
            <a:ext cx="7560000" cy="338554"/>
          </a:xfrm>
        </p:spPr>
        <p:txBody>
          <a:bodyPr/>
          <a:lstStyle/>
          <a:p>
            <a:r>
              <a:rPr lang="en-GB" dirty="0">
                <a:latin typeface="Calibri" panose="020F0502020204030204" pitchFamily="34" charset="0"/>
                <a:cs typeface="Calibri" panose="020F0502020204030204" pitchFamily="34" charset="0"/>
              </a:rPr>
              <a:t>Dipole moment uncertainty - Whole brain simulations</a:t>
            </a:r>
          </a:p>
        </p:txBody>
      </p:sp>
      <p:cxnSp>
        <p:nvCxnSpPr>
          <p:cNvPr id="38" name="Straight Arrow Connector 37">
            <a:extLst>
              <a:ext uri="{FF2B5EF4-FFF2-40B4-BE49-F238E27FC236}">
                <a16:creationId xmlns:a16="http://schemas.microsoft.com/office/drawing/2014/main" id="{87D7DBDC-0CA3-0786-F9CF-79816FC9AB71}"/>
              </a:ext>
            </a:extLst>
          </p:cNvPr>
          <p:cNvCxnSpPr>
            <a:cxnSpLocks/>
          </p:cNvCxnSpPr>
          <p:nvPr/>
        </p:nvCxnSpPr>
        <p:spPr>
          <a:xfrm>
            <a:off x="9063923" y="5788400"/>
            <a:ext cx="0" cy="1564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B4A061D4-C27C-D7B1-9FB4-675BD8021CC5}"/>
              </a:ext>
            </a:extLst>
          </p:cNvPr>
          <p:cNvSpPr/>
          <p:nvPr/>
        </p:nvSpPr>
        <p:spPr>
          <a:xfrm>
            <a:off x="8946922" y="5603701"/>
            <a:ext cx="197075" cy="38421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494138F8-7D9F-B7D4-79DC-C153B358C5CC}"/>
              </a:ext>
            </a:extLst>
          </p:cNvPr>
          <p:cNvGrpSpPr/>
          <p:nvPr/>
        </p:nvGrpSpPr>
        <p:grpSpPr>
          <a:xfrm>
            <a:off x="678357" y="1107914"/>
            <a:ext cx="7863856" cy="5613153"/>
            <a:chOff x="678357" y="1107914"/>
            <a:chExt cx="7863856" cy="5613153"/>
          </a:xfrm>
        </p:grpSpPr>
        <p:pic>
          <p:nvPicPr>
            <p:cNvPr id="53" name="Picture 52">
              <a:extLst>
                <a:ext uri="{FF2B5EF4-FFF2-40B4-BE49-F238E27FC236}">
                  <a16:creationId xmlns:a16="http://schemas.microsoft.com/office/drawing/2014/main" id="{1D78044B-DF9D-6C83-4CE0-363551BF22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602" t="9255" r="1527" b="933"/>
            <a:stretch/>
          </p:blipFill>
          <p:spPr bwMode="auto">
            <a:xfrm>
              <a:off x="7334366" y="1422773"/>
              <a:ext cx="948748" cy="5298294"/>
            </a:xfrm>
            <a:prstGeom prst="rect">
              <a:avLst/>
            </a:prstGeom>
            <a:ln>
              <a:noFill/>
            </a:ln>
            <a:extLst>
              <a:ext uri="{53640926-AAD7-44D8-BBD7-CCE9431645EC}">
                <a14:shadowObscured xmlns:a14="http://schemas.microsoft.com/office/drawing/2010/main"/>
              </a:ext>
            </a:extLst>
          </p:spPr>
        </p:pic>
        <p:pic>
          <p:nvPicPr>
            <p:cNvPr id="5" name="Picture 4" descr="A group of blue brain images&#10;&#10;Description automatically generated">
              <a:extLst>
                <a:ext uri="{FF2B5EF4-FFF2-40B4-BE49-F238E27FC236}">
                  <a16:creationId xmlns:a16="http://schemas.microsoft.com/office/drawing/2014/main" id="{2A3050EA-6E6A-BB24-7975-6690A2D5554D}"/>
                </a:ext>
              </a:extLst>
            </p:cNvPr>
            <p:cNvPicPr>
              <a:picLocks noChangeAspect="1"/>
            </p:cNvPicPr>
            <p:nvPr/>
          </p:nvPicPr>
          <p:blipFill rotWithShape="1">
            <a:blip r:embed="rId4"/>
            <a:srcRect l="10890" t="6041" r="72273" b="56992"/>
            <a:stretch/>
          </p:blipFill>
          <p:spPr>
            <a:xfrm>
              <a:off x="684785" y="1450462"/>
              <a:ext cx="1920123" cy="2107918"/>
            </a:xfrm>
            <a:prstGeom prst="rect">
              <a:avLst/>
            </a:prstGeom>
          </p:spPr>
        </p:pic>
        <p:pic>
          <p:nvPicPr>
            <p:cNvPr id="18" name="Picture 17" descr="A group of blue brain images&#10;&#10;Description automatically generated">
              <a:extLst>
                <a:ext uri="{FF2B5EF4-FFF2-40B4-BE49-F238E27FC236}">
                  <a16:creationId xmlns:a16="http://schemas.microsoft.com/office/drawing/2014/main" id="{928CF6AC-8EED-0B81-0363-C6A1238D919B}"/>
                </a:ext>
              </a:extLst>
            </p:cNvPr>
            <p:cNvPicPr>
              <a:picLocks noChangeAspect="1"/>
            </p:cNvPicPr>
            <p:nvPr/>
          </p:nvPicPr>
          <p:blipFill rotWithShape="1">
            <a:blip r:embed="rId4"/>
            <a:srcRect l="10890" t="55473" r="71667" b="5398"/>
            <a:stretch/>
          </p:blipFill>
          <p:spPr>
            <a:xfrm>
              <a:off x="678357" y="3978683"/>
              <a:ext cx="2001715" cy="2245227"/>
            </a:xfrm>
            <a:prstGeom prst="rect">
              <a:avLst/>
            </a:prstGeom>
          </p:spPr>
        </p:pic>
        <p:pic>
          <p:nvPicPr>
            <p:cNvPr id="28" name="Picture 27" descr="A group of blue brain images&#10;&#10;Description automatically generated">
              <a:extLst>
                <a:ext uri="{FF2B5EF4-FFF2-40B4-BE49-F238E27FC236}">
                  <a16:creationId xmlns:a16="http://schemas.microsoft.com/office/drawing/2014/main" id="{0B7535ED-3D81-6497-1FD1-C2327B7ADEA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52541" t="54176" r="29310" b="12879"/>
            <a:stretch/>
          </p:blipFill>
          <p:spPr>
            <a:xfrm>
              <a:off x="3836842" y="3874696"/>
              <a:ext cx="2132841" cy="1935806"/>
            </a:xfrm>
            <a:prstGeom prst="rect">
              <a:avLst/>
            </a:prstGeom>
          </p:spPr>
        </p:pic>
        <p:pic>
          <p:nvPicPr>
            <p:cNvPr id="30" name="Picture 29" descr="A group of blue brain images&#10;&#10;Description automatically generated">
              <a:extLst>
                <a:ext uri="{FF2B5EF4-FFF2-40B4-BE49-F238E27FC236}">
                  <a16:creationId xmlns:a16="http://schemas.microsoft.com/office/drawing/2014/main" id="{0ABD5947-26CE-B281-02FE-78E7A49DD88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51786" r="32121" b="53333"/>
            <a:stretch/>
          </p:blipFill>
          <p:spPr>
            <a:xfrm>
              <a:off x="3789828" y="1122271"/>
              <a:ext cx="1807956" cy="2621340"/>
            </a:xfrm>
            <a:prstGeom prst="rect">
              <a:avLst/>
            </a:prstGeom>
          </p:spPr>
        </p:pic>
        <p:pic>
          <p:nvPicPr>
            <p:cNvPr id="32" name="Picture 31" descr="A group of blue brain images&#10;&#10;Description automatically generated">
              <a:extLst>
                <a:ext uri="{FF2B5EF4-FFF2-40B4-BE49-F238E27FC236}">
                  <a16:creationId xmlns:a16="http://schemas.microsoft.com/office/drawing/2014/main" id="{B98F4F67-EF7B-91EF-4882-79803F2B129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32915" t="53707" r="54298" b="9101"/>
            <a:stretch/>
          </p:blipFill>
          <p:spPr>
            <a:xfrm>
              <a:off x="2456927" y="3919791"/>
              <a:ext cx="1410395" cy="2050994"/>
            </a:xfrm>
            <a:prstGeom prst="rect">
              <a:avLst/>
            </a:prstGeom>
          </p:spPr>
        </p:pic>
        <p:pic>
          <p:nvPicPr>
            <p:cNvPr id="34" name="Picture 33" descr="A group of blue brain images&#10;&#10;Description automatically generated">
              <a:extLst>
                <a:ext uri="{FF2B5EF4-FFF2-40B4-BE49-F238E27FC236}">
                  <a16:creationId xmlns:a16="http://schemas.microsoft.com/office/drawing/2014/main" id="{F1538DC8-1D1E-B2FD-24F2-E4D91AF3F1D7}"/>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32972" r="53984" b="56059"/>
            <a:stretch/>
          </p:blipFill>
          <p:spPr>
            <a:xfrm>
              <a:off x="2456927" y="1118366"/>
              <a:ext cx="1485542" cy="2502012"/>
            </a:xfrm>
            <a:prstGeom prst="rect">
              <a:avLst/>
            </a:prstGeom>
          </p:spPr>
        </p:pic>
        <p:pic>
          <p:nvPicPr>
            <p:cNvPr id="39" name="Picture 38" descr="A group of blue brain images&#10;&#10;Description automatically generated">
              <a:extLst>
                <a:ext uri="{FF2B5EF4-FFF2-40B4-BE49-F238E27FC236}">
                  <a16:creationId xmlns:a16="http://schemas.microsoft.com/office/drawing/2014/main" id="{4D803608-A315-80FB-7639-58E55FF9C487}"/>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73556" t="57062" r="12461" b="9992"/>
            <a:stretch/>
          </p:blipFill>
          <p:spPr>
            <a:xfrm>
              <a:off x="5499173" y="4045515"/>
              <a:ext cx="1643252" cy="1935806"/>
            </a:xfrm>
            <a:prstGeom prst="rect">
              <a:avLst/>
            </a:prstGeom>
          </p:spPr>
        </p:pic>
        <p:pic>
          <p:nvPicPr>
            <p:cNvPr id="40" name="Picture 39" descr="A group of blue brain images&#10;&#10;Description automatically generated">
              <a:extLst>
                <a:ext uri="{FF2B5EF4-FFF2-40B4-BE49-F238E27FC236}">
                  <a16:creationId xmlns:a16="http://schemas.microsoft.com/office/drawing/2014/main" id="{99C4F6AA-2E5F-C6B2-F6C0-6B92F46644F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74494" r="12557" b="59022"/>
            <a:stretch/>
          </p:blipFill>
          <p:spPr>
            <a:xfrm>
              <a:off x="5536823" y="1107914"/>
              <a:ext cx="1454821" cy="2301786"/>
            </a:xfrm>
            <a:prstGeom prst="rect">
              <a:avLst/>
            </a:prstGeom>
          </p:spPr>
        </p:pic>
        <p:sp>
          <p:nvSpPr>
            <p:cNvPr id="44" name="Text Box 2">
              <a:extLst>
                <a:ext uri="{FF2B5EF4-FFF2-40B4-BE49-F238E27FC236}">
                  <a16:creationId xmlns:a16="http://schemas.microsoft.com/office/drawing/2014/main" id="{16E12E75-7887-248C-6041-D3EEAD29A842}"/>
                </a:ext>
              </a:extLst>
            </p:cNvPr>
            <p:cNvSpPr txBox="1">
              <a:spLocks noChangeArrowheads="1"/>
            </p:cNvSpPr>
            <p:nvPr/>
          </p:nvSpPr>
          <p:spPr bwMode="auto">
            <a:xfrm rot="16200000">
              <a:off x="7752808" y="2494867"/>
              <a:ext cx="1146958" cy="362182"/>
            </a:xfrm>
            <a:prstGeom prst="rect">
              <a:avLst/>
            </a:prstGeom>
            <a:solidFill>
              <a:schemeClr val="bg2"/>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SQUID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5" name="Straight Arrow Connector 44">
              <a:extLst>
                <a:ext uri="{FF2B5EF4-FFF2-40B4-BE49-F238E27FC236}">
                  <a16:creationId xmlns:a16="http://schemas.microsoft.com/office/drawing/2014/main" id="{9B0FFB24-453B-D3E6-F378-63A7E2ED96E8}"/>
                </a:ext>
              </a:extLst>
            </p:cNvPr>
            <p:cNvCxnSpPr/>
            <p:nvPr/>
          </p:nvCxnSpPr>
          <p:spPr>
            <a:xfrm flipV="1">
              <a:off x="8309824" y="3320544"/>
              <a:ext cx="0" cy="4007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 name="Text Box 2">
              <a:extLst>
                <a:ext uri="{FF2B5EF4-FFF2-40B4-BE49-F238E27FC236}">
                  <a16:creationId xmlns:a16="http://schemas.microsoft.com/office/drawing/2014/main" id="{02A1D32A-CF92-DDA9-E970-A2A8E788BB68}"/>
                </a:ext>
              </a:extLst>
            </p:cNvPr>
            <p:cNvSpPr txBox="1">
              <a:spLocks noChangeArrowheads="1"/>
            </p:cNvSpPr>
            <p:nvPr/>
          </p:nvSpPr>
          <p:spPr bwMode="auto">
            <a:xfrm rot="16200000">
              <a:off x="7781585" y="4799471"/>
              <a:ext cx="1092240" cy="359351"/>
            </a:xfrm>
            <a:prstGeom prst="rect">
              <a:avLst/>
            </a:prstGeom>
            <a:solidFill>
              <a:schemeClr val="bg2"/>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OPM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7" name="Straight Arrow Connector 46">
              <a:extLst>
                <a:ext uri="{FF2B5EF4-FFF2-40B4-BE49-F238E27FC236}">
                  <a16:creationId xmlns:a16="http://schemas.microsoft.com/office/drawing/2014/main" id="{7BEA648E-A1D9-F207-9C4A-8C042C09A764}"/>
                </a:ext>
              </a:extLst>
            </p:cNvPr>
            <p:cNvCxnSpPr/>
            <p:nvPr/>
          </p:nvCxnSpPr>
          <p:spPr>
            <a:xfrm rot="10800000" flipV="1">
              <a:off x="8303529" y="3966978"/>
              <a:ext cx="0" cy="4007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8" name="Picture 47">
              <a:extLst>
                <a:ext uri="{FF2B5EF4-FFF2-40B4-BE49-F238E27FC236}">
                  <a16:creationId xmlns:a16="http://schemas.microsoft.com/office/drawing/2014/main" id="{0BD4D542-B9B6-0376-6920-BA61D6907E24}"/>
                </a:ext>
              </a:extLst>
            </p:cNvPr>
            <p:cNvPicPr>
              <a:picLocks noChangeAspect="1"/>
            </p:cNvPicPr>
            <p:nvPr/>
          </p:nvPicPr>
          <p:blipFill rotWithShape="1">
            <a:blip r:embed="rId7">
              <a:extLst>
                <a:ext uri="{28A0092B-C50C-407E-A947-70E740481C1C}">
                  <a14:useLocalDpi xmlns:a14="http://schemas.microsoft.com/office/drawing/2010/main" val="0"/>
                </a:ext>
              </a:extLst>
            </a:blip>
            <a:srcRect l="86610" t="5509" b="90206"/>
            <a:stretch/>
          </p:blipFill>
          <p:spPr bwMode="auto">
            <a:xfrm rot="16200000">
              <a:off x="5938705" y="3430081"/>
              <a:ext cx="2465683" cy="402896"/>
            </a:xfrm>
            <a:prstGeom prst="rect">
              <a:avLst/>
            </a:prstGeom>
            <a:ln>
              <a:noFill/>
            </a:ln>
            <a:extLst>
              <a:ext uri="{53640926-AAD7-44D8-BBD7-CCE9431645EC}">
                <a14:shadowObscured xmlns:a14="http://schemas.microsoft.com/office/drawing/2010/main"/>
              </a:ext>
            </a:extLst>
          </p:spPr>
        </p:pic>
        <p:sp>
          <p:nvSpPr>
            <p:cNvPr id="49" name="Rectangle 48">
              <a:extLst>
                <a:ext uri="{FF2B5EF4-FFF2-40B4-BE49-F238E27FC236}">
                  <a16:creationId xmlns:a16="http://schemas.microsoft.com/office/drawing/2014/main" id="{90A74F95-F39C-68AF-1DCD-336F8326FEAE}"/>
                </a:ext>
              </a:extLst>
            </p:cNvPr>
            <p:cNvSpPr/>
            <p:nvPr/>
          </p:nvSpPr>
          <p:spPr>
            <a:xfrm>
              <a:off x="7083937" y="1374052"/>
              <a:ext cx="266774" cy="12509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8FDFCF8C-F0B4-8A55-4F00-2EF7628E3FDC}"/>
                </a:ext>
              </a:extLst>
            </p:cNvPr>
            <p:cNvSpPr/>
            <p:nvPr/>
          </p:nvSpPr>
          <p:spPr>
            <a:xfrm>
              <a:off x="7133020" y="4419811"/>
              <a:ext cx="239975" cy="19631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1" name="Straight Connector 50">
              <a:extLst>
                <a:ext uri="{FF2B5EF4-FFF2-40B4-BE49-F238E27FC236}">
                  <a16:creationId xmlns:a16="http://schemas.microsoft.com/office/drawing/2014/main" id="{68A2BAEC-0B9B-F6B0-4FDE-93B8213214BC}"/>
                </a:ext>
              </a:extLst>
            </p:cNvPr>
            <p:cNvCxnSpPr>
              <a:cxnSpLocks/>
            </p:cNvCxnSpPr>
            <p:nvPr/>
          </p:nvCxnSpPr>
          <p:spPr>
            <a:xfrm>
              <a:off x="8153810" y="3824840"/>
              <a:ext cx="388403"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 name="TextBox 1">
            <a:extLst>
              <a:ext uri="{FF2B5EF4-FFF2-40B4-BE49-F238E27FC236}">
                <a16:creationId xmlns:a16="http://schemas.microsoft.com/office/drawing/2014/main" id="{DCECEC72-7BFC-65D9-D5D2-F49ED39899D5}"/>
              </a:ext>
            </a:extLst>
          </p:cNvPr>
          <p:cNvSpPr txBox="1"/>
          <p:nvPr/>
        </p:nvSpPr>
        <p:spPr>
          <a:xfrm>
            <a:off x="917504" y="5855597"/>
            <a:ext cx="5131676" cy="920422"/>
          </a:xfrm>
          <a:prstGeom prst="rect">
            <a:avLst/>
          </a:prstGeom>
          <a:noFill/>
        </p:spPr>
        <p:txBody>
          <a:bodyPr wrap="square" lIns="0" tIns="90000" rIns="0" bIns="90000" rtlCol="0">
            <a:spAutoFit/>
          </a:bodyPr>
          <a:lstStyle/>
          <a:p>
            <a:pPr marL="285750" indent="-285750">
              <a:buFont typeface="Arial" panose="020B0604020202020204" pitchFamily="34" charset="0"/>
              <a:buChar char="•"/>
            </a:pPr>
            <a:r>
              <a:rPr lang="en-GB" sz="1600" kern="1200" dirty="0">
                <a:solidFill>
                  <a:srgbClr val="000000"/>
                </a:solidFill>
                <a:effectLst/>
                <a:latin typeface="Calibri" panose="020F0502020204030204" pitchFamily="34" charset="0"/>
                <a:ea typeface="+mn-ea"/>
                <a:cs typeface="Calibri" panose="020F0502020204030204" pitchFamily="34" charset="0"/>
              </a:rPr>
              <a:t>Around 32 OPMs have equal DMU to 275 SQUIDs</a:t>
            </a:r>
          </a:p>
          <a:p>
            <a:pPr marL="285750" indent="-285750">
              <a:buFont typeface="Arial" panose="020B0604020202020204" pitchFamily="34" charset="0"/>
              <a:buChar char="•"/>
            </a:pPr>
            <a:r>
              <a:rPr lang="en-GB" sz="1600" dirty="0">
                <a:solidFill>
                  <a:srgbClr val="000000"/>
                </a:solidFill>
                <a:latin typeface="Calibri" panose="020F0502020204030204" pitchFamily="34" charset="0"/>
                <a:cs typeface="Calibri" panose="020F0502020204030204" pitchFamily="34" charset="0"/>
              </a:rPr>
              <a:t>For superficial and deep sources</a:t>
            </a:r>
            <a:endParaRPr lang="en-GB" sz="1600" dirty="0">
              <a:latin typeface="+mj-lt"/>
            </a:endParaRPr>
          </a:p>
          <a:p>
            <a:pPr marL="285750" indent="-285750">
              <a:buFont typeface="Arial" panose="020B0604020202020204" pitchFamily="34" charset="0"/>
              <a:buChar char="•"/>
            </a:pPr>
            <a:endParaRPr lang="en-GB" sz="1600" kern="1200" dirty="0">
              <a:solidFill>
                <a:srgbClr val="000000"/>
              </a:solidFill>
              <a:effectLst/>
              <a:latin typeface="Calibri" panose="020F0502020204030204" pitchFamily="34" charset="0"/>
              <a:ea typeface="+mn-ea"/>
              <a:cs typeface="Calibri" panose="020F0502020204030204" pitchFamily="34" charset="0"/>
            </a:endParaRPr>
          </a:p>
        </p:txBody>
      </p:sp>
      <p:sp>
        <p:nvSpPr>
          <p:cNvPr id="6" name="Content Placeholder 2">
            <a:extLst>
              <a:ext uri="{FF2B5EF4-FFF2-40B4-BE49-F238E27FC236}">
                <a16:creationId xmlns:a16="http://schemas.microsoft.com/office/drawing/2014/main" id="{7B8E7772-284F-942E-03A0-332458AE418E}"/>
              </a:ext>
            </a:extLst>
          </p:cNvPr>
          <p:cNvSpPr txBox="1">
            <a:spLocks/>
          </p:cNvSpPr>
          <p:nvPr/>
        </p:nvSpPr>
        <p:spPr>
          <a:xfrm>
            <a:off x="490373" y="603846"/>
            <a:ext cx="10728851" cy="770206"/>
          </a:xfrm>
          <a:prstGeom prst="rect">
            <a:avLst/>
          </a:prstGeom>
        </p:spPr>
        <p:txBody>
          <a:bodyPr>
            <a:normAutofit/>
          </a:bodyPr>
          <a:lstStyle>
            <a:lvl1pPr marL="342900" indent="-342900" algn="l" defTabSz="4572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buFont typeface="Arial" charset="0"/>
              <a:buNone/>
            </a:pPr>
            <a:r>
              <a:rPr lang="en-US" sz="1600" dirty="0">
                <a:latin typeface="Calibri" panose="020F0502020204030204" pitchFamily="34" charset="0"/>
                <a:cs typeface="Calibri" panose="020F0502020204030204" pitchFamily="34" charset="0"/>
              </a:rPr>
              <a:t>Sensor noise OPMs = 1 * sensor noise SQUIDs</a:t>
            </a:r>
          </a:p>
          <a:p>
            <a:pPr marL="0" indent="0">
              <a:buFont typeface="Arial" charset="0"/>
              <a:buNone/>
            </a:pPr>
            <a:r>
              <a:rPr lang="en-US" sz="1600" dirty="0">
                <a:latin typeface="Calibri" panose="020F0502020204030204" pitchFamily="34" charset="0"/>
                <a:cs typeface="Calibri" panose="020F0502020204030204" pitchFamily="34" charset="0"/>
              </a:rPr>
              <a:t>Spatial resolution increases</a:t>
            </a:r>
          </a:p>
        </p:txBody>
      </p:sp>
    </p:spTree>
    <p:extLst>
      <p:ext uri="{BB962C8B-B14F-4D97-AF65-F5344CB8AC3E}">
        <p14:creationId xmlns:p14="http://schemas.microsoft.com/office/powerpoint/2010/main" val="1718748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7BD9564-ED3F-FA39-6671-286F8709199F}"/>
              </a:ext>
            </a:extLst>
          </p:cNvPr>
          <p:cNvSpPr>
            <a:spLocks noGrp="1"/>
          </p:cNvSpPr>
          <p:nvPr>
            <p:ph type="body" sz="quarter" idx="12"/>
          </p:nvPr>
        </p:nvSpPr>
        <p:spPr>
          <a:xfrm>
            <a:off x="626694" y="217092"/>
            <a:ext cx="7560000" cy="338554"/>
          </a:xfrm>
        </p:spPr>
        <p:txBody>
          <a:bodyPr/>
          <a:lstStyle/>
          <a:p>
            <a:r>
              <a:rPr lang="en-GB" dirty="0">
                <a:latin typeface="Calibri" panose="020F0502020204030204" pitchFamily="34" charset="0"/>
                <a:cs typeface="Calibri" panose="020F0502020204030204" pitchFamily="34" charset="0"/>
              </a:rPr>
              <a:t>Dipole moment uncertainty - Whole brain simulations</a:t>
            </a:r>
          </a:p>
        </p:txBody>
      </p:sp>
      <p:grpSp>
        <p:nvGrpSpPr>
          <p:cNvPr id="6" name="Group 5">
            <a:extLst>
              <a:ext uri="{FF2B5EF4-FFF2-40B4-BE49-F238E27FC236}">
                <a16:creationId xmlns:a16="http://schemas.microsoft.com/office/drawing/2014/main" id="{E64B541C-1259-7CF4-A898-E88CEBAC9774}"/>
              </a:ext>
            </a:extLst>
          </p:cNvPr>
          <p:cNvGrpSpPr/>
          <p:nvPr/>
        </p:nvGrpSpPr>
        <p:grpSpPr>
          <a:xfrm>
            <a:off x="780228" y="1171867"/>
            <a:ext cx="7482971" cy="5549200"/>
            <a:chOff x="0" y="0"/>
            <a:chExt cx="7547625" cy="5723602"/>
          </a:xfrm>
        </p:grpSpPr>
        <p:pic>
          <p:nvPicPr>
            <p:cNvPr id="7" name="Picture 6">
              <a:extLst>
                <a:ext uri="{FF2B5EF4-FFF2-40B4-BE49-F238E27FC236}">
                  <a16:creationId xmlns:a16="http://schemas.microsoft.com/office/drawing/2014/main" id="{F65E6A1A-FBBE-5D81-1999-12E37DD11F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602" t="9255" r="1527" b="933"/>
            <a:stretch/>
          </p:blipFill>
          <p:spPr bwMode="auto">
            <a:xfrm>
              <a:off x="6512944" y="258792"/>
              <a:ext cx="956945" cy="5464810"/>
            </a:xfrm>
            <a:prstGeom prst="rect">
              <a:avLst/>
            </a:prstGeom>
            <a:ln>
              <a:noFill/>
            </a:ln>
            <a:extLst>
              <a:ext uri="{53640926-AAD7-44D8-BBD7-CCE9431645EC}">
                <a14:shadowObscured xmlns:a14="http://schemas.microsoft.com/office/drawing/2010/main"/>
              </a:ext>
            </a:extLst>
          </p:spPr>
        </p:pic>
        <p:grpSp>
          <p:nvGrpSpPr>
            <p:cNvPr id="8" name="Group 7">
              <a:extLst>
                <a:ext uri="{FF2B5EF4-FFF2-40B4-BE49-F238E27FC236}">
                  <a16:creationId xmlns:a16="http://schemas.microsoft.com/office/drawing/2014/main" id="{4673E6E4-E085-F7F3-E55F-A8041A4D4343}"/>
                </a:ext>
              </a:extLst>
            </p:cNvPr>
            <p:cNvGrpSpPr/>
            <p:nvPr/>
          </p:nvGrpSpPr>
          <p:grpSpPr>
            <a:xfrm>
              <a:off x="0" y="0"/>
              <a:ext cx="7547625" cy="5589905"/>
              <a:chOff x="0" y="0"/>
              <a:chExt cx="7547625" cy="5589905"/>
            </a:xfrm>
          </p:grpSpPr>
          <p:sp>
            <p:nvSpPr>
              <p:cNvPr id="9" name="Text Box 2">
                <a:extLst>
                  <a:ext uri="{FF2B5EF4-FFF2-40B4-BE49-F238E27FC236}">
                    <a16:creationId xmlns:a16="http://schemas.microsoft.com/office/drawing/2014/main" id="{BC6B61D8-4E14-FF39-4946-8DFF7D0B8FA7}"/>
                  </a:ext>
                </a:extLst>
              </p:cNvPr>
              <p:cNvSpPr txBox="1">
                <a:spLocks noChangeArrowheads="1"/>
              </p:cNvSpPr>
              <p:nvPr/>
            </p:nvSpPr>
            <p:spPr bwMode="auto">
              <a:xfrm rot="16200000">
                <a:off x="6772925" y="1403350"/>
                <a:ext cx="1183005" cy="295910"/>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SQUID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oup 9">
                <a:extLst>
                  <a:ext uri="{FF2B5EF4-FFF2-40B4-BE49-F238E27FC236}">
                    <a16:creationId xmlns:a16="http://schemas.microsoft.com/office/drawing/2014/main" id="{55DF2BE9-0515-66B6-02B1-5725A050522F}"/>
                  </a:ext>
                </a:extLst>
              </p:cNvPr>
              <p:cNvGrpSpPr/>
              <p:nvPr/>
            </p:nvGrpSpPr>
            <p:grpSpPr>
              <a:xfrm>
                <a:off x="0" y="0"/>
                <a:ext cx="7547625" cy="5589905"/>
                <a:chOff x="0" y="0"/>
                <a:chExt cx="7547625" cy="5589905"/>
              </a:xfrm>
            </p:grpSpPr>
            <p:cxnSp>
              <p:nvCxnSpPr>
                <p:cNvPr id="11" name="Straight Arrow Connector 10">
                  <a:extLst>
                    <a:ext uri="{FF2B5EF4-FFF2-40B4-BE49-F238E27FC236}">
                      <a16:creationId xmlns:a16="http://schemas.microsoft.com/office/drawing/2014/main" id="{64709392-B8A0-AE17-3BCB-B9CAF589B598}"/>
                    </a:ext>
                  </a:extLst>
                </p:cNvPr>
                <p:cNvCxnSpPr/>
                <p:nvPr/>
              </p:nvCxnSpPr>
              <p:spPr>
                <a:xfrm flipV="1">
                  <a:off x="7382522" y="2216150"/>
                  <a:ext cx="0" cy="4133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 Box 2">
                  <a:extLst>
                    <a:ext uri="{FF2B5EF4-FFF2-40B4-BE49-F238E27FC236}">
                      <a16:creationId xmlns:a16="http://schemas.microsoft.com/office/drawing/2014/main" id="{891B9E0B-A29D-8B33-065E-63D54802B1CB}"/>
                    </a:ext>
                  </a:extLst>
                </p:cNvPr>
                <p:cNvSpPr txBox="1">
                  <a:spLocks noChangeArrowheads="1"/>
                </p:cNvSpPr>
                <p:nvPr/>
              </p:nvSpPr>
              <p:spPr bwMode="auto">
                <a:xfrm rot="16200000">
                  <a:off x="6791975" y="3790950"/>
                  <a:ext cx="1183005" cy="32829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OPM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5521A9D4-9B25-346F-B007-63E1EC68B476}"/>
                    </a:ext>
                  </a:extLst>
                </p:cNvPr>
                <p:cNvCxnSpPr/>
                <p:nvPr/>
              </p:nvCxnSpPr>
              <p:spPr>
                <a:xfrm rot="10800000" flipV="1">
                  <a:off x="7376175" y="2882900"/>
                  <a:ext cx="0" cy="4133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4" name="Group 13">
                  <a:extLst>
                    <a:ext uri="{FF2B5EF4-FFF2-40B4-BE49-F238E27FC236}">
                      <a16:creationId xmlns:a16="http://schemas.microsoft.com/office/drawing/2014/main" id="{A78A46E7-A31A-7509-DFB3-D549304571DD}"/>
                    </a:ext>
                  </a:extLst>
                </p:cNvPr>
                <p:cNvGrpSpPr/>
                <p:nvPr/>
              </p:nvGrpSpPr>
              <p:grpSpPr>
                <a:xfrm>
                  <a:off x="0" y="0"/>
                  <a:ext cx="6537337" cy="5589905"/>
                  <a:chOff x="0" y="0"/>
                  <a:chExt cx="6537337" cy="5589905"/>
                </a:xfrm>
              </p:grpSpPr>
              <p:grpSp>
                <p:nvGrpSpPr>
                  <p:cNvPr id="15" name="Group 14">
                    <a:extLst>
                      <a:ext uri="{FF2B5EF4-FFF2-40B4-BE49-F238E27FC236}">
                        <a16:creationId xmlns:a16="http://schemas.microsoft.com/office/drawing/2014/main" id="{1E40EF6B-A8A2-1D8E-B06E-51D781886EFB}"/>
                      </a:ext>
                    </a:extLst>
                  </p:cNvPr>
                  <p:cNvGrpSpPr/>
                  <p:nvPr/>
                </p:nvGrpSpPr>
                <p:grpSpPr>
                  <a:xfrm>
                    <a:off x="0" y="0"/>
                    <a:ext cx="6535421" cy="5589905"/>
                    <a:chOff x="0" y="0"/>
                    <a:chExt cx="6535793" cy="5589905"/>
                  </a:xfrm>
                </p:grpSpPr>
                <p:pic>
                  <p:nvPicPr>
                    <p:cNvPr id="18" name="Picture 17">
                      <a:extLst>
                        <a:ext uri="{FF2B5EF4-FFF2-40B4-BE49-F238E27FC236}">
                          <a16:creationId xmlns:a16="http://schemas.microsoft.com/office/drawing/2014/main" id="{12E7D430-F90D-1593-5484-6244A801D93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887" r="74824"/>
                    <a:stretch/>
                  </p:blipFill>
                  <p:spPr bwMode="auto">
                    <a:xfrm>
                      <a:off x="0" y="0"/>
                      <a:ext cx="1597660" cy="5589905"/>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C5F62241-9AD5-A0C0-1577-7F30F5BAAAD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091" t="334" r="54420" b="-334"/>
                    <a:stretch/>
                  </p:blipFill>
                  <p:spPr bwMode="auto">
                    <a:xfrm>
                      <a:off x="1701579" y="31805"/>
                      <a:ext cx="1375410" cy="5508625"/>
                    </a:xfrm>
                    <a:prstGeom prst="rect">
                      <a:avLst/>
                    </a:prstGeom>
                    <a:ln>
                      <a:noFill/>
                    </a:ln>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73515985-68E4-F13D-7AB1-35F8CFD48C7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3802" r="33645"/>
                    <a:stretch/>
                  </p:blipFill>
                  <p:spPr bwMode="auto">
                    <a:xfrm>
                      <a:off x="3180522" y="15903"/>
                      <a:ext cx="1390015" cy="5536565"/>
                    </a:xfrm>
                    <a:prstGeom prst="rect">
                      <a:avLst/>
                    </a:prstGeom>
                    <a:ln>
                      <a:noFill/>
                    </a:ln>
                    <a:extLst>
                      <a:ext uri="{53640926-AAD7-44D8-BBD7-CCE9431645EC}">
                        <a14:shadowObscured xmlns:a14="http://schemas.microsoft.com/office/drawing/2010/main"/>
                      </a:ext>
                    </a:extLst>
                  </p:spPr>
                </p:pic>
                <p:grpSp>
                  <p:nvGrpSpPr>
                    <p:cNvPr id="21" name="Group 20">
                      <a:extLst>
                        <a:ext uri="{FF2B5EF4-FFF2-40B4-BE49-F238E27FC236}">
                          <a16:creationId xmlns:a16="http://schemas.microsoft.com/office/drawing/2014/main" id="{3B3FCD1B-0430-EF0C-56B5-7A867F9D892E}"/>
                        </a:ext>
                      </a:extLst>
                    </p:cNvPr>
                    <p:cNvGrpSpPr/>
                    <p:nvPr/>
                  </p:nvGrpSpPr>
                  <p:grpSpPr>
                    <a:xfrm>
                      <a:off x="4683197" y="31805"/>
                      <a:ext cx="1852596" cy="5433695"/>
                      <a:chOff x="4683197" y="31805"/>
                      <a:chExt cx="1852596" cy="5433695"/>
                    </a:xfrm>
                  </p:grpSpPr>
                  <p:pic>
                    <p:nvPicPr>
                      <p:cNvPr id="22" name="Picture 21">
                        <a:extLst>
                          <a:ext uri="{FF2B5EF4-FFF2-40B4-BE49-F238E27FC236}">
                            <a16:creationId xmlns:a16="http://schemas.microsoft.com/office/drawing/2014/main" id="{7D6F776B-3C46-573D-00C2-177CC889158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4460" r="13059"/>
                      <a:stretch/>
                    </p:blipFill>
                    <p:spPr bwMode="auto">
                      <a:xfrm>
                        <a:off x="4683197" y="31805"/>
                        <a:ext cx="1356095" cy="5433695"/>
                      </a:xfrm>
                      <a:prstGeom prst="rect">
                        <a:avLst/>
                      </a:prstGeom>
                      <a:ln>
                        <a:noFill/>
                      </a:ln>
                      <a:extLst>
                        <a:ext uri="{53640926-AAD7-44D8-BBD7-CCE9431645EC}">
                          <a14:shadowObscured xmlns:a14="http://schemas.microsoft.com/office/drawing/2010/main"/>
                        </a:ext>
                      </a:extLst>
                    </p:spPr>
                  </p:pic>
                  <p:sp>
                    <p:nvSpPr>
                      <p:cNvPr id="23" name="Rectangle 22">
                        <a:extLst>
                          <a:ext uri="{FF2B5EF4-FFF2-40B4-BE49-F238E27FC236}">
                            <a16:creationId xmlns:a16="http://schemas.microsoft.com/office/drawing/2014/main" id="{BB91A286-040C-972E-6325-4FA49759AD09}"/>
                          </a:ext>
                        </a:extLst>
                      </p:cNvPr>
                      <p:cNvSpPr/>
                      <p:nvPr/>
                    </p:nvSpPr>
                    <p:spPr>
                      <a:xfrm>
                        <a:off x="6018025" y="315473"/>
                        <a:ext cx="169056" cy="216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pic>
                    <p:nvPicPr>
                      <p:cNvPr id="24" name="Picture 23">
                        <a:extLst>
                          <a:ext uri="{FF2B5EF4-FFF2-40B4-BE49-F238E27FC236}">
                            <a16:creationId xmlns:a16="http://schemas.microsoft.com/office/drawing/2014/main" id="{7DCF6C10-726B-F571-F083-97F4CDAFB2FC}"/>
                          </a:ext>
                        </a:extLst>
                      </p:cNvPr>
                      <p:cNvPicPr>
                        <a:picLocks noChangeAspect="1"/>
                      </p:cNvPicPr>
                      <p:nvPr/>
                    </p:nvPicPr>
                    <p:blipFill rotWithShape="1">
                      <a:blip r:embed="rId8">
                        <a:extLst>
                          <a:ext uri="{28A0092B-C50C-407E-A947-70E740481C1C}">
                            <a14:useLocalDpi xmlns:a14="http://schemas.microsoft.com/office/drawing/2010/main" val="0"/>
                          </a:ext>
                        </a:extLst>
                      </a:blip>
                      <a:srcRect l="86610" t="5509" b="90206"/>
                      <a:stretch/>
                    </p:blipFill>
                    <p:spPr bwMode="auto">
                      <a:xfrm rot="16200000">
                        <a:off x="5061005" y="2333708"/>
                        <a:ext cx="2543175" cy="406400"/>
                      </a:xfrm>
                      <a:prstGeom prst="rect">
                        <a:avLst/>
                      </a:prstGeom>
                      <a:ln>
                        <a:noFill/>
                      </a:ln>
                      <a:extLst>
                        <a:ext uri="{53640926-AAD7-44D8-BBD7-CCE9431645EC}">
                          <a14:shadowObscured xmlns:a14="http://schemas.microsoft.com/office/drawing/2010/main"/>
                        </a:ext>
                      </a:extLst>
                    </p:spPr>
                  </p:pic>
                </p:grpSp>
              </p:grpSp>
              <p:sp>
                <p:nvSpPr>
                  <p:cNvPr id="16" name="Rectangle 15">
                    <a:extLst>
                      <a:ext uri="{FF2B5EF4-FFF2-40B4-BE49-F238E27FC236}">
                        <a16:creationId xmlns:a16="http://schemas.microsoft.com/office/drawing/2014/main" id="{191292FB-CF5E-272E-72A7-3012BFC9289F}"/>
                      </a:ext>
                    </a:extLst>
                  </p:cNvPr>
                  <p:cNvSpPr/>
                  <p:nvPr/>
                </p:nvSpPr>
                <p:spPr>
                  <a:xfrm>
                    <a:off x="6299200" y="3346450"/>
                    <a:ext cx="238137" cy="534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Rectangle 16">
                    <a:extLst>
                      <a:ext uri="{FF2B5EF4-FFF2-40B4-BE49-F238E27FC236}">
                        <a16:creationId xmlns:a16="http://schemas.microsoft.com/office/drawing/2014/main" id="{B3C3B2FA-CAA1-E20B-A3F5-52ADA34F8C1A}"/>
                      </a:ext>
                    </a:extLst>
                  </p:cNvPr>
                  <p:cNvSpPr/>
                  <p:nvPr/>
                </p:nvSpPr>
                <p:spPr>
                  <a:xfrm>
                    <a:off x="6273800" y="965200"/>
                    <a:ext cx="238137" cy="534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grpSp>
      </p:grpSp>
      <p:sp>
        <p:nvSpPr>
          <p:cNvPr id="25" name="Content Placeholder 2">
            <a:extLst>
              <a:ext uri="{FF2B5EF4-FFF2-40B4-BE49-F238E27FC236}">
                <a16:creationId xmlns:a16="http://schemas.microsoft.com/office/drawing/2014/main" id="{66ADD5FA-C6E8-CEA8-E4AB-38A6CE899EBD}"/>
              </a:ext>
            </a:extLst>
          </p:cNvPr>
          <p:cNvSpPr txBox="1">
            <a:spLocks/>
          </p:cNvSpPr>
          <p:nvPr/>
        </p:nvSpPr>
        <p:spPr>
          <a:xfrm>
            <a:off x="603045" y="653341"/>
            <a:ext cx="10728851" cy="770206"/>
          </a:xfrm>
          <a:prstGeom prst="rect">
            <a:avLst/>
          </a:prstGeom>
        </p:spPr>
        <p:txBody>
          <a:bodyPr>
            <a:normAutofit/>
          </a:bodyPr>
          <a:lstStyle>
            <a:lvl1pPr marL="342900" indent="-342900" algn="l" defTabSz="4572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buFont typeface="Arial" charset="0"/>
              <a:buNone/>
            </a:pPr>
            <a:r>
              <a:rPr lang="en-US" sz="1600" dirty="0">
                <a:latin typeface="Calibri" panose="020F0502020204030204" pitchFamily="34" charset="0"/>
                <a:cs typeface="Calibri" panose="020F0502020204030204" pitchFamily="34" charset="0"/>
              </a:rPr>
              <a:t>Sensor noise OPMs = 3 * sensor noise SQUIDs</a:t>
            </a:r>
          </a:p>
          <a:p>
            <a:pPr marL="0" indent="0">
              <a:buFont typeface="Arial" charset="0"/>
              <a:buNone/>
            </a:pPr>
            <a:r>
              <a:rPr lang="en-US" sz="1600" dirty="0">
                <a:latin typeface="Calibri" panose="020F0502020204030204" pitchFamily="34" charset="0"/>
                <a:cs typeface="Calibri" panose="020F0502020204030204" pitchFamily="34" charset="0"/>
              </a:rPr>
              <a:t>Spatial resolution increases</a:t>
            </a:r>
          </a:p>
        </p:txBody>
      </p:sp>
      <p:sp>
        <p:nvSpPr>
          <p:cNvPr id="27" name="TextBox 26">
            <a:extLst>
              <a:ext uri="{FF2B5EF4-FFF2-40B4-BE49-F238E27FC236}">
                <a16:creationId xmlns:a16="http://schemas.microsoft.com/office/drawing/2014/main" id="{6A52F6B2-1D8B-7A44-EA62-3A540A399224}"/>
              </a:ext>
            </a:extLst>
          </p:cNvPr>
          <p:cNvSpPr txBox="1"/>
          <p:nvPr/>
        </p:nvSpPr>
        <p:spPr>
          <a:xfrm>
            <a:off x="963568" y="5933480"/>
            <a:ext cx="5131676" cy="674200"/>
          </a:xfrm>
          <a:prstGeom prst="rect">
            <a:avLst/>
          </a:prstGeom>
          <a:noFill/>
        </p:spPr>
        <p:txBody>
          <a:bodyPr wrap="square" lIns="0" tIns="90000" rIns="0" bIns="90000" rtlCol="0">
            <a:spAutoFit/>
          </a:bodyPr>
          <a:lstStyle/>
          <a:p>
            <a:pPr marL="285750" indent="-285750">
              <a:buFont typeface="Arial" panose="020B0604020202020204" pitchFamily="34" charset="0"/>
              <a:buChar char="•"/>
            </a:pPr>
            <a:r>
              <a:rPr lang="en-GB" sz="1600" kern="1200" dirty="0">
                <a:solidFill>
                  <a:srgbClr val="000000"/>
                </a:solidFill>
                <a:effectLst/>
                <a:latin typeface="Calibri" panose="020F0502020204030204" pitchFamily="34" charset="0"/>
                <a:ea typeface="+mn-ea"/>
                <a:cs typeface="Calibri" panose="020F0502020204030204" pitchFamily="34" charset="0"/>
              </a:rPr>
              <a:t>Around 128 OPMs have equal DMU to 275 SQUIDs</a:t>
            </a:r>
          </a:p>
          <a:p>
            <a:pPr marL="285750" indent="-285750">
              <a:buFont typeface="Arial" panose="020B0604020202020204" pitchFamily="34" charset="0"/>
              <a:buChar char="•"/>
            </a:pPr>
            <a:r>
              <a:rPr lang="en-GB" sz="1600" dirty="0">
                <a:solidFill>
                  <a:srgbClr val="000000"/>
                </a:solidFill>
                <a:latin typeface="Calibri" panose="020F0502020204030204" pitchFamily="34" charset="0"/>
                <a:cs typeface="Calibri" panose="020F0502020204030204" pitchFamily="34" charset="0"/>
              </a:rPr>
              <a:t>For superficial sources, but </a:t>
            </a:r>
            <a:r>
              <a:rPr lang="en-GB" sz="1600" u="sng" dirty="0">
                <a:solidFill>
                  <a:srgbClr val="000000"/>
                </a:solidFill>
                <a:latin typeface="Calibri" panose="020F0502020204030204" pitchFamily="34" charset="0"/>
                <a:cs typeface="Calibri" panose="020F0502020204030204" pitchFamily="34" charset="0"/>
              </a:rPr>
              <a:t>not</a:t>
            </a:r>
            <a:r>
              <a:rPr lang="en-GB" sz="1600" dirty="0">
                <a:solidFill>
                  <a:srgbClr val="000000"/>
                </a:solidFill>
                <a:latin typeface="Calibri" panose="020F0502020204030204" pitchFamily="34" charset="0"/>
                <a:cs typeface="Calibri" panose="020F0502020204030204" pitchFamily="34" charset="0"/>
              </a:rPr>
              <a:t> for deep sources</a:t>
            </a:r>
            <a:r>
              <a:rPr lang="en-GB" sz="1600" kern="1200" dirty="0">
                <a:solidFill>
                  <a:srgbClr val="000000"/>
                </a:solidFill>
                <a:effectLst/>
                <a:latin typeface="Calibri" panose="020F0502020204030204" pitchFamily="34" charset="0"/>
                <a:ea typeface="+mn-ea"/>
                <a:cs typeface="Calibri" panose="020F0502020204030204" pitchFamily="34" charset="0"/>
              </a:rPr>
              <a:t> </a:t>
            </a:r>
            <a:endParaRPr lang="en-GB" sz="1600" dirty="0">
              <a:latin typeface="+mj-lt"/>
            </a:endParaRPr>
          </a:p>
        </p:txBody>
      </p:sp>
      <p:cxnSp>
        <p:nvCxnSpPr>
          <p:cNvPr id="28" name="Straight Connector 27">
            <a:extLst>
              <a:ext uri="{FF2B5EF4-FFF2-40B4-BE49-F238E27FC236}">
                <a16:creationId xmlns:a16="http://schemas.microsoft.com/office/drawing/2014/main" id="{7AF488E5-5FBE-B27A-071E-167EA0F0C7C8}"/>
              </a:ext>
            </a:extLst>
          </p:cNvPr>
          <p:cNvCxnSpPr/>
          <p:nvPr/>
        </p:nvCxnSpPr>
        <p:spPr>
          <a:xfrm>
            <a:off x="7947820" y="3824850"/>
            <a:ext cx="31895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37305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D93919D-9521-BB97-61E6-3E994F26AC3F}"/>
              </a:ext>
            </a:extLst>
          </p:cNvPr>
          <p:cNvSpPr>
            <a:spLocks noGrp="1"/>
          </p:cNvSpPr>
          <p:nvPr>
            <p:ph type="body" sz="quarter" idx="12"/>
          </p:nvPr>
        </p:nvSpPr>
        <p:spPr>
          <a:xfrm>
            <a:off x="612260" y="246997"/>
            <a:ext cx="7559675" cy="339725"/>
          </a:xfrm>
        </p:spPr>
        <p:txBody>
          <a:bodyPr/>
          <a:lstStyle/>
          <a:p>
            <a:r>
              <a:rPr lang="en-GB" dirty="0">
                <a:latin typeface="Calibri" panose="020F0502020204030204" pitchFamily="34" charset="0"/>
                <a:cs typeface="Calibri" panose="020F0502020204030204" pitchFamily="34" charset="0"/>
              </a:rPr>
              <a:t>Dipole position uncertainty - Whole brain simulations</a:t>
            </a:r>
          </a:p>
        </p:txBody>
      </p:sp>
      <p:grpSp>
        <p:nvGrpSpPr>
          <p:cNvPr id="7" name="Group 6">
            <a:extLst>
              <a:ext uri="{FF2B5EF4-FFF2-40B4-BE49-F238E27FC236}">
                <a16:creationId xmlns:a16="http://schemas.microsoft.com/office/drawing/2014/main" id="{4437FC00-B2D8-9231-65A0-909024A23936}"/>
              </a:ext>
            </a:extLst>
          </p:cNvPr>
          <p:cNvGrpSpPr/>
          <p:nvPr/>
        </p:nvGrpSpPr>
        <p:grpSpPr>
          <a:xfrm>
            <a:off x="835571" y="1158766"/>
            <a:ext cx="7212725" cy="5613263"/>
            <a:chOff x="0" y="0"/>
            <a:chExt cx="7795866" cy="6144275"/>
          </a:xfrm>
        </p:grpSpPr>
        <p:grpSp>
          <p:nvGrpSpPr>
            <p:cNvPr id="8" name="Group 7">
              <a:extLst>
                <a:ext uri="{FF2B5EF4-FFF2-40B4-BE49-F238E27FC236}">
                  <a16:creationId xmlns:a16="http://schemas.microsoft.com/office/drawing/2014/main" id="{448DAA89-6BC2-77E5-511C-9A6CD87C331B}"/>
                </a:ext>
              </a:extLst>
            </p:cNvPr>
            <p:cNvGrpSpPr/>
            <p:nvPr/>
          </p:nvGrpSpPr>
          <p:grpSpPr>
            <a:xfrm>
              <a:off x="0" y="0"/>
              <a:ext cx="7795866" cy="6144275"/>
              <a:chOff x="0" y="0"/>
              <a:chExt cx="7795866" cy="6144275"/>
            </a:xfrm>
          </p:grpSpPr>
          <p:grpSp>
            <p:nvGrpSpPr>
              <p:cNvPr id="10" name="Group 9">
                <a:extLst>
                  <a:ext uri="{FF2B5EF4-FFF2-40B4-BE49-F238E27FC236}">
                    <a16:creationId xmlns:a16="http://schemas.microsoft.com/office/drawing/2014/main" id="{AAE31432-00F9-C5A1-0827-F4B3EA1BDC98}"/>
                  </a:ext>
                </a:extLst>
              </p:cNvPr>
              <p:cNvGrpSpPr/>
              <p:nvPr/>
            </p:nvGrpSpPr>
            <p:grpSpPr>
              <a:xfrm>
                <a:off x="0" y="0"/>
                <a:ext cx="7795866" cy="6144275"/>
                <a:chOff x="0" y="0"/>
                <a:chExt cx="7795866" cy="6144275"/>
              </a:xfrm>
            </p:grpSpPr>
            <p:grpSp>
              <p:nvGrpSpPr>
                <p:cNvPr id="13" name="Group 12">
                  <a:extLst>
                    <a:ext uri="{FF2B5EF4-FFF2-40B4-BE49-F238E27FC236}">
                      <a16:creationId xmlns:a16="http://schemas.microsoft.com/office/drawing/2014/main" id="{00B09912-E321-4541-5A55-D31181508D5E}"/>
                    </a:ext>
                  </a:extLst>
                </p:cNvPr>
                <p:cNvGrpSpPr/>
                <p:nvPr/>
              </p:nvGrpSpPr>
              <p:grpSpPr>
                <a:xfrm>
                  <a:off x="0" y="0"/>
                  <a:ext cx="7795866" cy="6144275"/>
                  <a:chOff x="0" y="0"/>
                  <a:chExt cx="7795866" cy="6144275"/>
                </a:xfrm>
              </p:grpSpPr>
              <p:grpSp>
                <p:nvGrpSpPr>
                  <p:cNvPr id="16" name="Group 15">
                    <a:extLst>
                      <a:ext uri="{FF2B5EF4-FFF2-40B4-BE49-F238E27FC236}">
                        <a16:creationId xmlns:a16="http://schemas.microsoft.com/office/drawing/2014/main" id="{97F2A214-0D03-B9CC-23F6-EB519509394E}"/>
                      </a:ext>
                    </a:extLst>
                  </p:cNvPr>
                  <p:cNvGrpSpPr/>
                  <p:nvPr/>
                </p:nvGrpSpPr>
                <p:grpSpPr>
                  <a:xfrm>
                    <a:off x="4710223" y="63795"/>
                    <a:ext cx="3085643" cy="6080480"/>
                    <a:chOff x="4710223" y="63795"/>
                    <a:chExt cx="3085643" cy="6080480"/>
                  </a:xfrm>
                </p:grpSpPr>
                <p:pic>
                  <p:nvPicPr>
                    <p:cNvPr id="20" name="Picture 19">
                      <a:extLst>
                        <a:ext uri="{FF2B5EF4-FFF2-40B4-BE49-F238E27FC236}">
                          <a16:creationId xmlns:a16="http://schemas.microsoft.com/office/drawing/2014/main" id="{91C662FB-8C4E-147C-1481-FF5D652980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9624" t="9251"/>
                    <a:stretch/>
                  </p:blipFill>
                  <p:spPr bwMode="auto">
                    <a:xfrm>
                      <a:off x="6485861" y="414670"/>
                      <a:ext cx="1310005" cy="5729605"/>
                    </a:xfrm>
                    <a:prstGeom prst="rect">
                      <a:avLst/>
                    </a:prstGeom>
                    <a:ln>
                      <a:noFill/>
                    </a:ln>
                    <a:extLst>
                      <a:ext uri="{53640926-AAD7-44D8-BBD7-CCE9431645EC}">
                        <a14:shadowObscured xmlns:a14="http://schemas.microsoft.com/office/drawing/2010/main"/>
                      </a:ext>
                    </a:extLst>
                  </p:spPr>
                </p:pic>
                <p:grpSp>
                  <p:nvGrpSpPr>
                    <p:cNvPr id="21" name="Group 20">
                      <a:extLst>
                        <a:ext uri="{FF2B5EF4-FFF2-40B4-BE49-F238E27FC236}">
                          <a16:creationId xmlns:a16="http://schemas.microsoft.com/office/drawing/2014/main" id="{AE081A58-9C56-80AC-411B-7772B831D676}"/>
                        </a:ext>
                      </a:extLst>
                    </p:cNvPr>
                    <p:cNvGrpSpPr/>
                    <p:nvPr/>
                  </p:nvGrpSpPr>
                  <p:grpSpPr>
                    <a:xfrm>
                      <a:off x="4710223" y="63795"/>
                      <a:ext cx="1983120" cy="5919470"/>
                      <a:chOff x="4710223" y="63795"/>
                      <a:chExt cx="1983120" cy="5919470"/>
                    </a:xfrm>
                  </p:grpSpPr>
                  <p:pic>
                    <p:nvPicPr>
                      <p:cNvPr id="25" name="Picture 24">
                        <a:extLst>
                          <a:ext uri="{FF2B5EF4-FFF2-40B4-BE49-F238E27FC236}">
                            <a16:creationId xmlns:a16="http://schemas.microsoft.com/office/drawing/2014/main" id="{906205B2-9B26-3B5C-872C-9021CDFD397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846" r="11859"/>
                      <a:stretch/>
                    </p:blipFill>
                    <p:spPr bwMode="auto">
                      <a:xfrm>
                        <a:off x="4710223" y="63795"/>
                        <a:ext cx="1692323" cy="5919470"/>
                      </a:xfrm>
                      <a:prstGeom prst="rect">
                        <a:avLst/>
                      </a:prstGeom>
                      <a:ln>
                        <a:noFill/>
                      </a:ln>
                      <a:extLst>
                        <a:ext uri="{53640926-AAD7-44D8-BBD7-CCE9431645EC}">
                          <a14:shadowObscured xmlns:a14="http://schemas.microsoft.com/office/drawing/2010/main"/>
                        </a:ext>
                      </a:extLst>
                    </p:spPr>
                  </p:pic>
                  <p:pic>
                    <p:nvPicPr>
                      <p:cNvPr id="26" name="Picture 25">
                        <a:extLst>
                          <a:ext uri="{FF2B5EF4-FFF2-40B4-BE49-F238E27FC236}">
                            <a16:creationId xmlns:a16="http://schemas.microsoft.com/office/drawing/2014/main" id="{BC44C920-A543-212A-CD56-210E19F818DE}"/>
                          </a:ext>
                        </a:extLst>
                      </p:cNvPr>
                      <p:cNvPicPr>
                        <a:picLocks noChangeAspect="1"/>
                      </p:cNvPicPr>
                      <p:nvPr/>
                    </p:nvPicPr>
                    <p:blipFill rotWithShape="1">
                      <a:blip r:embed="rId4">
                        <a:extLst>
                          <a:ext uri="{28A0092B-C50C-407E-A947-70E740481C1C}">
                            <a14:useLocalDpi xmlns:a14="http://schemas.microsoft.com/office/drawing/2010/main" val="0"/>
                          </a:ext>
                        </a:extLst>
                      </a:blip>
                      <a:srcRect l="86809" t="5507" b="90461"/>
                      <a:stretch/>
                    </p:blipFill>
                    <p:spPr bwMode="auto">
                      <a:xfrm rot="16200000">
                        <a:off x="5026142" y="2765315"/>
                        <a:ext cx="2893003" cy="441399"/>
                      </a:xfrm>
                      <a:prstGeom prst="rect">
                        <a:avLst/>
                      </a:prstGeom>
                      <a:ln>
                        <a:noFill/>
                      </a:ln>
                      <a:extLst>
                        <a:ext uri="{53640926-AAD7-44D8-BBD7-CCE9431645EC}">
                          <a14:shadowObscured xmlns:a14="http://schemas.microsoft.com/office/drawing/2010/main"/>
                        </a:ext>
                      </a:extLst>
                    </p:spPr>
                  </p:pic>
                </p:grpSp>
                <p:sp>
                  <p:nvSpPr>
                    <p:cNvPr id="22" name="Rectangle 21">
                      <a:extLst>
                        <a:ext uri="{FF2B5EF4-FFF2-40B4-BE49-F238E27FC236}">
                          <a16:creationId xmlns:a16="http://schemas.microsoft.com/office/drawing/2014/main" id="{8E207A25-99FD-22CE-5EC7-68E14A0D4423}"/>
                        </a:ext>
                      </a:extLst>
                    </p:cNvPr>
                    <p:cNvSpPr/>
                    <p:nvPr/>
                  </p:nvSpPr>
                  <p:spPr>
                    <a:xfrm>
                      <a:off x="5114261" y="287079"/>
                      <a:ext cx="1463040" cy="317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Rectangle 22">
                      <a:extLst>
                        <a:ext uri="{FF2B5EF4-FFF2-40B4-BE49-F238E27FC236}">
                          <a16:creationId xmlns:a16="http://schemas.microsoft.com/office/drawing/2014/main" id="{F6F65BF5-A635-69BA-3097-9C19401B11F7}"/>
                        </a:ext>
                      </a:extLst>
                    </p:cNvPr>
                    <p:cNvSpPr/>
                    <p:nvPr/>
                  </p:nvSpPr>
                  <p:spPr>
                    <a:xfrm>
                      <a:off x="6400800" y="3902149"/>
                      <a:ext cx="307975"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Rectangle 23">
                      <a:extLst>
                        <a:ext uri="{FF2B5EF4-FFF2-40B4-BE49-F238E27FC236}">
                          <a16:creationId xmlns:a16="http://schemas.microsoft.com/office/drawing/2014/main" id="{7D9A78EF-16DB-F762-7E7B-4D165AD789AF}"/>
                        </a:ext>
                      </a:extLst>
                    </p:cNvPr>
                    <p:cNvSpPr/>
                    <p:nvPr/>
                  </p:nvSpPr>
                  <p:spPr>
                    <a:xfrm>
                      <a:off x="6443330" y="1329070"/>
                      <a:ext cx="308344" cy="52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pic>
                <p:nvPicPr>
                  <p:cNvPr id="17" name="Picture 16">
                    <a:extLst>
                      <a:ext uri="{FF2B5EF4-FFF2-40B4-BE49-F238E27FC236}">
                        <a16:creationId xmlns:a16="http://schemas.microsoft.com/office/drawing/2014/main" id="{1EF9E7AD-BCF1-B711-3C07-0307995DE58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110" r="32974"/>
                  <a:stretch/>
                </p:blipFill>
                <p:spPr bwMode="auto">
                  <a:xfrm>
                    <a:off x="3147237" y="31898"/>
                    <a:ext cx="1667510" cy="5995035"/>
                  </a:xfrm>
                  <a:prstGeom prst="rect">
                    <a:avLst/>
                  </a:prstGeom>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8ACDB1B1-32CB-0706-08B7-DEC715E779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42" r="53444"/>
                  <a:stretch/>
                </p:blipFill>
                <p:spPr bwMode="auto">
                  <a:xfrm>
                    <a:off x="1605516" y="31898"/>
                    <a:ext cx="1660525" cy="5969635"/>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A15415C9-AEF2-E376-6F79-C96BA56BE51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909" r="74983"/>
                  <a:stretch/>
                </p:blipFill>
                <p:spPr bwMode="auto">
                  <a:xfrm>
                    <a:off x="0" y="0"/>
                    <a:ext cx="1570355" cy="5995035"/>
                  </a:xfrm>
                  <a:prstGeom prst="rect">
                    <a:avLst/>
                  </a:prstGeom>
                  <a:ln>
                    <a:noFill/>
                  </a:ln>
                  <a:extLst>
                    <a:ext uri="{53640926-AAD7-44D8-BBD7-CCE9431645EC}">
                      <a14:shadowObscured xmlns:a14="http://schemas.microsoft.com/office/drawing/2010/main"/>
                    </a:ext>
                  </a:extLst>
                </p:spPr>
              </p:pic>
            </p:grpSp>
            <p:sp>
              <p:nvSpPr>
                <p:cNvPr id="14" name="Text Box 2">
                  <a:extLst>
                    <a:ext uri="{FF2B5EF4-FFF2-40B4-BE49-F238E27FC236}">
                      <a16:creationId xmlns:a16="http://schemas.microsoft.com/office/drawing/2014/main" id="{971CC4AA-9BBA-696A-3E55-46558DABACA5}"/>
                    </a:ext>
                  </a:extLst>
                </p:cNvPr>
                <p:cNvSpPr txBox="1">
                  <a:spLocks noChangeArrowheads="1"/>
                </p:cNvSpPr>
                <p:nvPr/>
              </p:nvSpPr>
              <p:spPr bwMode="auto">
                <a:xfrm rot="16200000">
                  <a:off x="6840182" y="1492003"/>
                  <a:ext cx="1346234" cy="290197"/>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SQUID better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5" name="Straight Arrow Connector 14">
                  <a:extLst>
                    <a:ext uri="{FF2B5EF4-FFF2-40B4-BE49-F238E27FC236}">
                      <a16:creationId xmlns:a16="http://schemas.microsoft.com/office/drawing/2014/main" id="{D1051BC0-AD51-DBC9-D03D-4771170F9B38}"/>
                    </a:ext>
                  </a:extLst>
                </p:cNvPr>
                <p:cNvCxnSpPr/>
                <p:nvPr/>
              </p:nvCxnSpPr>
              <p:spPr>
                <a:xfrm flipV="1">
                  <a:off x="7527851" y="2466753"/>
                  <a:ext cx="0" cy="4133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1" name="Straight Arrow Connector 10">
                <a:extLst>
                  <a:ext uri="{FF2B5EF4-FFF2-40B4-BE49-F238E27FC236}">
                    <a16:creationId xmlns:a16="http://schemas.microsoft.com/office/drawing/2014/main" id="{523525AD-77F2-D448-8072-B723CDC35354}"/>
                  </a:ext>
                </a:extLst>
              </p:cNvPr>
              <p:cNvCxnSpPr/>
              <p:nvPr/>
            </p:nvCxnSpPr>
            <p:spPr>
              <a:xfrm rot="10800000" flipV="1">
                <a:off x="7538484" y="3157870"/>
                <a:ext cx="0" cy="4133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 Box 2">
                <a:extLst>
                  <a:ext uri="{FF2B5EF4-FFF2-40B4-BE49-F238E27FC236}">
                    <a16:creationId xmlns:a16="http://schemas.microsoft.com/office/drawing/2014/main" id="{80405F4A-F87A-0248-51CB-10285408D0B3}"/>
                  </a:ext>
                </a:extLst>
              </p:cNvPr>
              <p:cNvSpPr txBox="1">
                <a:spLocks noChangeArrowheads="1"/>
              </p:cNvSpPr>
              <p:nvPr/>
            </p:nvSpPr>
            <p:spPr bwMode="auto">
              <a:xfrm rot="16200000">
                <a:off x="6927112" y="4035055"/>
                <a:ext cx="1183005" cy="31559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1400" kern="100">
                    <a:effectLst/>
                    <a:latin typeface="Calibri" panose="020F0502020204030204" pitchFamily="34" charset="0"/>
                    <a:ea typeface="Calibri" panose="020F0502020204030204" pitchFamily="34" charset="0"/>
                    <a:cs typeface="Times New Roman" panose="02020603050405020304" pitchFamily="18" charset="0"/>
                  </a:rPr>
                  <a:t>OPM better</a:t>
                </a:r>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9" name="Straight Connector 8">
              <a:extLst>
                <a:ext uri="{FF2B5EF4-FFF2-40B4-BE49-F238E27FC236}">
                  <a16:creationId xmlns:a16="http://schemas.microsoft.com/office/drawing/2014/main" id="{A2B0F8B7-4876-B386-F9A8-F336BAB6A02F}"/>
                </a:ext>
              </a:extLst>
            </p:cNvPr>
            <p:cNvCxnSpPr/>
            <p:nvPr/>
          </p:nvCxnSpPr>
          <p:spPr>
            <a:xfrm>
              <a:off x="7368639" y="2986644"/>
              <a:ext cx="344746"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7" name="Content Placeholder 2">
            <a:extLst>
              <a:ext uri="{FF2B5EF4-FFF2-40B4-BE49-F238E27FC236}">
                <a16:creationId xmlns:a16="http://schemas.microsoft.com/office/drawing/2014/main" id="{EE9E4CA5-60F0-E344-1CA3-222559FCD472}"/>
              </a:ext>
            </a:extLst>
          </p:cNvPr>
          <p:cNvSpPr txBox="1">
            <a:spLocks/>
          </p:cNvSpPr>
          <p:nvPr/>
        </p:nvSpPr>
        <p:spPr>
          <a:xfrm>
            <a:off x="595482" y="653341"/>
            <a:ext cx="10728851" cy="770206"/>
          </a:xfrm>
          <a:prstGeom prst="rect">
            <a:avLst/>
          </a:prstGeom>
        </p:spPr>
        <p:txBody>
          <a:bodyPr>
            <a:normAutofit/>
          </a:bodyPr>
          <a:lstStyle>
            <a:lvl1pPr marL="342900" indent="-342900" algn="l" defTabSz="4572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a:lstStyle>
          <a:p>
            <a:pPr marL="0" indent="0">
              <a:buFont typeface="Arial" charset="0"/>
              <a:buNone/>
            </a:pPr>
            <a:r>
              <a:rPr lang="en-US" sz="1600" dirty="0">
                <a:latin typeface="Calibri" panose="020F0502020204030204" pitchFamily="34" charset="0"/>
                <a:cs typeface="Calibri" panose="020F0502020204030204" pitchFamily="34" charset="0"/>
              </a:rPr>
              <a:t>Sensor noise OPMs = 3 * sensor noise SQUIDs</a:t>
            </a:r>
          </a:p>
          <a:p>
            <a:pPr marL="0" indent="0">
              <a:buFont typeface="Arial" charset="0"/>
              <a:buNone/>
            </a:pPr>
            <a:r>
              <a:rPr lang="en-US" sz="1600" dirty="0">
                <a:latin typeface="Calibri" panose="020F0502020204030204" pitchFamily="34" charset="0"/>
                <a:cs typeface="Calibri" panose="020F0502020204030204" pitchFamily="34" charset="0"/>
              </a:rPr>
              <a:t>Spatial resolution increases</a:t>
            </a:r>
          </a:p>
        </p:txBody>
      </p:sp>
      <p:sp>
        <p:nvSpPr>
          <p:cNvPr id="30" name="TextBox 29">
            <a:extLst>
              <a:ext uri="{FF2B5EF4-FFF2-40B4-BE49-F238E27FC236}">
                <a16:creationId xmlns:a16="http://schemas.microsoft.com/office/drawing/2014/main" id="{221AC7D7-C78F-458D-0804-6FD39947D8D3}"/>
              </a:ext>
            </a:extLst>
          </p:cNvPr>
          <p:cNvSpPr txBox="1"/>
          <p:nvPr/>
        </p:nvSpPr>
        <p:spPr>
          <a:xfrm>
            <a:off x="931549" y="5936803"/>
            <a:ext cx="5131676" cy="674200"/>
          </a:xfrm>
          <a:prstGeom prst="rect">
            <a:avLst/>
          </a:prstGeom>
          <a:noFill/>
        </p:spPr>
        <p:txBody>
          <a:bodyPr wrap="square" lIns="0" tIns="90000" rIns="0" bIns="90000" rtlCol="0">
            <a:spAutoFit/>
          </a:bodyPr>
          <a:lstStyle/>
          <a:p>
            <a:pPr marL="285750" indent="-285750">
              <a:buFont typeface="Arial" panose="020B0604020202020204" pitchFamily="34" charset="0"/>
              <a:buChar char="•"/>
            </a:pPr>
            <a:r>
              <a:rPr lang="en-GB" sz="1600" kern="1200" dirty="0">
                <a:solidFill>
                  <a:srgbClr val="000000"/>
                </a:solidFill>
                <a:effectLst/>
                <a:latin typeface="Calibri" panose="020F0502020204030204" pitchFamily="34" charset="0"/>
                <a:ea typeface="+mn-ea"/>
                <a:cs typeface="Calibri" panose="020F0502020204030204" pitchFamily="34" charset="0"/>
              </a:rPr>
              <a:t>Around 96 OPMs have equal DPU to 275 SQUIDs</a:t>
            </a:r>
          </a:p>
          <a:p>
            <a:pPr marL="285750" indent="-285750">
              <a:buFont typeface="Arial" panose="020B0604020202020204" pitchFamily="34" charset="0"/>
              <a:buChar char="•"/>
            </a:pPr>
            <a:r>
              <a:rPr lang="en-GB" sz="1600" dirty="0">
                <a:solidFill>
                  <a:srgbClr val="000000"/>
                </a:solidFill>
                <a:latin typeface="Calibri" panose="020F0502020204030204" pitchFamily="34" charset="0"/>
                <a:cs typeface="Calibri" panose="020F0502020204030204" pitchFamily="34" charset="0"/>
              </a:rPr>
              <a:t>For superficial sources, but </a:t>
            </a:r>
            <a:r>
              <a:rPr lang="en-GB" sz="1600" u="sng" dirty="0">
                <a:solidFill>
                  <a:srgbClr val="000000"/>
                </a:solidFill>
                <a:latin typeface="Calibri" panose="020F0502020204030204" pitchFamily="34" charset="0"/>
                <a:cs typeface="Calibri" panose="020F0502020204030204" pitchFamily="34" charset="0"/>
              </a:rPr>
              <a:t>not</a:t>
            </a:r>
            <a:r>
              <a:rPr lang="en-GB" sz="1600" dirty="0">
                <a:solidFill>
                  <a:srgbClr val="000000"/>
                </a:solidFill>
                <a:latin typeface="Calibri" panose="020F0502020204030204" pitchFamily="34" charset="0"/>
                <a:cs typeface="Calibri" panose="020F0502020204030204" pitchFamily="34" charset="0"/>
              </a:rPr>
              <a:t> for deep sources</a:t>
            </a:r>
            <a:r>
              <a:rPr lang="en-GB" sz="1600" kern="1200" dirty="0">
                <a:solidFill>
                  <a:srgbClr val="000000"/>
                </a:solidFill>
                <a:effectLst/>
                <a:latin typeface="Calibri" panose="020F0502020204030204" pitchFamily="34" charset="0"/>
                <a:ea typeface="+mn-ea"/>
                <a:cs typeface="Calibri" panose="020F0502020204030204" pitchFamily="34" charset="0"/>
              </a:rPr>
              <a:t> </a:t>
            </a:r>
            <a:endParaRPr lang="en-GB" sz="1600" dirty="0">
              <a:latin typeface="+mj-lt"/>
            </a:endParaRPr>
          </a:p>
        </p:txBody>
      </p:sp>
    </p:spTree>
    <p:extLst>
      <p:ext uri="{BB962C8B-B14F-4D97-AF65-F5344CB8AC3E}">
        <p14:creationId xmlns:p14="http://schemas.microsoft.com/office/powerpoint/2010/main" val="3354968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45706-6953-E266-E31A-8948F57BA0F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ACE8CFC1-164A-D24C-A4F8-E54D2E9D2463}"/>
              </a:ext>
            </a:extLst>
          </p:cNvPr>
          <p:cNvSpPr>
            <a:spLocks noGrp="1"/>
          </p:cNvSpPr>
          <p:nvPr>
            <p:ph type="body" sz="quarter" idx="12"/>
          </p:nvPr>
        </p:nvSpPr>
        <p:spPr>
          <a:xfrm>
            <a:off x="900000" y="696360"/>
            <a:ext cx="7560000" cy="338554"/>
          </a:xfrm>
        </p:spPr>
        <p:txBody>
          <a:bodyPr/>
          <a:lstStyle/>
          <a:p>
            <a:r>
              <a:rPr lang="en-GB" dirty="0">
                <a:latin typeface="Calibri" panose="020F0502020204030204" pitchFamily="34" charset="0"/>
                <a:cs typeface="Calibri" panose="020F0502020204030204" pitchFamily="34" charset="0"/>
              </a:rPr>
              <a:t>Magnetoencephalography (MEG)</a:t>
            </a:r>
          </a:p>
        </p:txBody>
      </p:sp>
      <p:pic>
        <p:nvPicPr>
          <p:cNvPr id="11" name="Picture 10">
            <a:extLst>
              <a:ext uri="{FF2B5EF4-FFF2-40B4-BE49-F238E27FC236}">
                <a16:creationId xmlns:a16="http://schemas.microsoft.com/office/drawing/2014/main" id="{5D2AF781-D432-1C61-C85E-25BB8D9D06D7}"/>
              </a:ext>
            </a:extLst>
          </p:cNvPr>
          <p:cNvPicPr>
            <a:picLocks noChangeAspect="1"/>
          </p:cNvPicPr>
          <p:nvPr/>
        </p:nvPicPr>
        <p:blipFill rotWithShape="1">
          <a:blip r:embed="rId3"/>
          <a:srcRect l="39669"/>
          <a:stretch/>
        </p:blipFill>
        <p:spPr>
          <a:xfrm>
            <a:off x="1149951" y="2369804"/>
            <a:ext cx="2914038" cy="3772586"/>
          </a:xfrm>
          <a:prstGeom prst="rect">
            <a:avLst/>
          </a:prstGeom>
        </p:spPr>
      </p:pic>
      <p:pic>
        <p:nvPicPr>
          <p:cNvPr id="13" name="Picture 12">
            <a:extLst>
              <a:ext uri="{FF2B5EF4-FFF2-40B4-BE49-F238E27FC236}">
                <a16:creationId xmlns:a16="http://schemas.microsoft.com/office/drawing/2014/main" id="{682BB686-9E1D-FD2F-2C10-EC0B4743EA6A}"/>
              </a:ext>
            </a:extLst>
          </p:cNvPr>
          <p:cNvPicPr>
            <a:picLocks noChangeAspect="1"/>
          </p:cNvPicPr>
          <p:nvPr/>
        </p:nvPicPr>
        <p:blipFill>
          <a:blip r:embed="rId4"/>
          <a:stretch>
            <a:fillRect/>
          </a:stretch>
        </p:blipFill>
        <p:spPr>
          <a:xfrm>
            <a:off x="4966427" y="2418689"/>
            <a:ext cx="3780407" cy="3723701"/>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8602C8F6-3C16-0012-3667-50E103E30B9D}"/>
                  </a:ext>
                </a:extLst>
              </p14:cNvPr>
              <p14:cNvContentPartPr/>
              <p14:nvPr/>
            </p14:nvContentPartPr>
            <p14:xfrm>
              <a:off x="2538210" y="1644939"/>
              <a:ext cx="578880" cy="23400"/>
            </p14:xfrm>
          </p:contentPart>
        </mc:Choice>
        <mc:Fallback xmlns="">
          <p:pic>
            <p:nvPicPr>
              <p:cNvPr id="14" name="Ink 13">
                <a:extLst>
                  <a:ext uri="{FF2B5EF4-FFF2-40B4-BE49-F238E27FC236}">
                    <a16:creationId xmlns:a16="http://schemas.microsoft.com/office/drawing/2014/main" id="{8602C8F6-3C16-0012-3667-50E103E30B9D}"/>
                  </a:ext>
                </a:extLst>
              </p:cNvPr>
              <p:cNvPicPr/>
              <p:nvPr/>
            </p:nvPicPr>
            <p:blipFill>
              <a:blip r:embed="rId6"/>
              <a:stretch>
                <a:fillRect/>
              </a:stretch>
            </p:blipFill>
            <p:spPr>
              <a:xfrm>
                <a:off x="2484176" y="1536939"/>
                <a:ext cx="686587"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811B2AA1-9735-C102-6993-FDAE5F381061}"/>
                  </a:ext>
                </a:extLst>
              </p14:cNvPr>
              <p14:cNvContentPartPr/>
              <p14:nvPr/>
            </p14:nvContentPartPr>
            <p14:xfrm>
              <a:off x="2606970" y="1687779"/>
              <a:ext cx="648360" cy="29160"/>
            </p14:xfrm>
          </p:contentPart>
        </mc:Choice>
        <mc:Fallback xmlns="">
          <p:pic>
            <p:nvPicPr>
              <p:cNvPr id="15" name="Ink 14">
                <a:extLst>
                  <a:ext uri="{FF2B5EF4-FFF2-40B4-BE49-F238E27FC236}">
                    <a16:creationId xmlns:a16="http://schemas.microsoft.com/office/drawing/2014/main" id="{811B2AA1-9735-C102-6993-FDAE5F381061}"/>
                  </a:ext>
                </a:extLst>
              </p:cNvPr>
              <p:cNvPicPr/>
              <p:nvPr/>
            </p:nvPicPr>
            <p:blipFill>
              <a:blip r:embed="rId8"/>
              <a:stretch>
                <a:fillRect/>
              </a:stretch>
            </p:blipFill>
            <p:spPr>
              <a:xfrm>
                <a:off x="2552940" y="1579779"/>
                <a:ext cx="756060" cy="244800"/>
              </a:xfrm>
              <a:prstGeom prst="rect">
                <a:avLst/>
              </a:prstGeom>
            </p:spPr>
          </p:pic>
        </mc:Fallback>
      </mc:AlternateContent>
      <p:sp>
        <p:nvSpPr>
          <p:cNvPr id="2" name="TextBox 1">
            <a:extLst>
              <a:ext uri="{FF2B5EF4-FFF2-40B4-BE49-F238E27FC236}">
                <a16:creationId xmlns:a16="http://schemas.microsoft.com/office/drawing/2014/main" id="{13A09DC5-2204-8B07-70C2-51B73FE4A9F9}"/>
              </a:ext>
            </a:extLst>
          </p:cNvPr>
          <p:cNvSpPr txBox="1"/>
          <p:nvPr/>
        </p:nvSpPr>
        <p:spPr>
          <a:xfrm>
            <a:off x="5823285" y="1702359"/>
            <a:ext cx="3110935" cy="458757"/>
          </a:xfrm>
          <a:prstGeom prst="rect">
            <a:avLst/>
          </a:prstGeom>
          <a:noFill/>
        </p:spPr>
        <p:txBody>
          <a:bodyPr wrap="square" lIns="0" tIns="90000" rIns="0" bIns="90000" rtlCol="0">
            <a:spAutoFit/>
          </a:bodyPr>
          <a:lstStyle/>
          <a:p>
            <a:r>
              <a:rPr lang="en-GB" kern="1200" dirty="0">
                <a:solidFill>
                  <a:srgbClr val="000000"/>
                </a:solidFill>
                <a:effectLst/>
                <a:latin typeface="Calibri" panose="020F0502020204030204" pitchFamily="34" charset="0"/>
                <a:ea typeface="+mn-ea"/>
                <a:cs typeface="+mn-cs"/>
              </a:rPr>
              <a:t>Magnetic shielded </a:t>
            </a:r>
            <a:r>
              <a:rPr lang="en-GB" dirty="0">
                <a:solidFill>
                  <a:srgbClr val="000000"/>
                </a:solidFill>
                <a:latin typeface="Calibri" panose="020F0502020204030204" pitchFamily="34" charset="0"/>
              </a:rPr>
              <a:t>r</a:t>
            </a:r>
            <a:r>
              <a:rPr lang="en-GB" kern="1200" dirty="0">
                <a:solidFill>
                  <a:srgbClr val="000000"/>
                </a:solidFill>
                <a:effectLst/>
                <a:latin typeface="Calibri" panose="020F0502020204030204" pitchFamily="34" charset="0"/>
                <a:ea typeface="+mn-ea"/>
                <a:cs typeface="+mn-cs"/>
              </a:rPr>
              <a:t>oom </a:t>
            </a:r>
            <a:endParaRPr lang="en-GB" dirty="0">
              <a:latin typeface="+mj-lt"/>
            </a:endParaRPr>
          </a:p>
        </p:txBody>
      </p:sp>
      <p:sp>
        <p:nvSpPr>
          <p:cNvPr id="3" name="TextBox 2">
            <a:extLst>
              <a:ext uri="{FF2B5EF4-FFF2-40B4-BE49-F238E27FC236}">
                <a16:creationId xmlns:a16="http://schemas.microsoft.com/office/drawing/2014/main" id="{4EE45A9D-858E-8B2F-FEEA-1FA3710DE056}"/>
              </a:ext>
            </a:extLst>
          </p:cNvPr>
          <p:cNvSpPr txBox="1"/>
          <p:nvPr/>
        </p:nvSpPr>
        <p:spPr>
          <a:xfrm>
            <a:off x="794493" y="1684534"/>
            <a:ext cx="4066314" cy="704978"/>
          </a:xfrm>
          <a:prstGeom prst="rect">
            <a:avLst/>
          </a:prstGeom>
          <a:noFill/>
        </p:spPr>
        <p:txBody>
          <a:bodyPr wrap="square" lIns="0" tIns="90000" rIns="0" bIns="90000" rtlCol="0">
            <a:spAutoFit/>
          </a:bodyPr>
          <a:lstStyle/>
          <a:p>
            <a:r>
              <a:rPr lang="en-GB" kern="1200" dirty="0">
                <a:solidFill>
                  <a:srgbClr val="000000"/>
                </a:solidFill>
                <a:effectLst/>
                <a:latin typeface="Calibri" panose="020F0502020204030204" pitchFamily="34" charset="0"/>
                <a:cs typeface="Calibri" panose="020F0502020204030204" pitchFamily="34" charset="0"/>
              </a:rPr>
              <a:t>MEG provides extracranial measurements</a:t>
            </a:r>
            <a:endParaRPr lang="en-GB" dirty="0">
              <a:effectLst/>
              <a:latin typeface="Calibri" panose="020F0502020204030204" pitchFamily="34" charset="0"/>
              <a:cs typeface="Calibri" panose="020F0502020204030204" pitchFamily="34" charset="0"/>
            </a:endParaRPr>
          </a:p>
          <a:p>
            <a:pPr indent="-179705">
              <a:buFont typeface="Lucida Grande"/>
              <a:buChar char="–"/>
            </a:pPr>
            <a:endParaRPr lang="en-GB" sz="16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8307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238D75-A7ED-0188-1027-6F71E45466B5}"/>
              </a:ext>
            </a:extLst>
          </p:cNvPr>
          <p:cNvSpPr>
            <a:spLocks noGrp="1"/>
          </p:cNvSpPr>
          <p:nvPr>
            <p:ph type="body" sz="quarter" idx="12"/>
          </p:nvPr>
        </p:nvSpPr>
        <p:spPr>
          <a:xfrm>
            <a:off x="792000" y="864000"/>
            <a:ext cx="7560000" cy="338554"/>
          </a:xfrm>
        </p:spPr>
        <p:txBody>
          <a:bodyPr/>
          <a:lstStyle/>
          <a:p>
            <a:r>
              <a:rPr lang="en-GB" dirty="0">
                <a:effectLst/>
                <a:latin typeface="Calibri" panose="020F0502020204030204" pitchFamily="34" charset="0"/>
                <a:cs typeface="Calibri" panose="020F0502020204030204" pitchFamily="34" charset="0"/>
              </a:rPr>
              <a:t>Source reconstruction accuracy: dipole moment</a:t>
            </a:r>
            <a:r>
              <a:rPr lang="en-GB" dirty="0">
                <a:latin typeface="Calibri" panose="020F0502020204030204" pitchFamily="34" charset="0"/>
                <a:cs typeface="Calibri" panose="020F0502020204030204" pitchFamily="34" charset="0"/>
              </a:rPr>
              <a:t> vs dipole position</a:t>
            </a:r>
            <a:endParaRPr lang="en-GB" strike="sngStrike" dirty="0">
              <a:latin typeface="Calibri" panose="020F0502020204030204" pitchFamily="34" charset="0"/>
              <a:cs typeface="Calibri" panose="020F0502020204030204" pitchFamily="34" charset="0"/>
            </a:endParaRPr>
          </a:p>
        </p:txBody>
      </p:sp>
      <p:graphicFrame>
        <p:nvGraphicFramePr>
          <p:cNvPr id="7" name="Table 6">
            <a:extLst>
              <a:ext uri="{FF2B5EF4-FFF2-40B4-BE49-F238E27FC236}">
                <a16:creationId xmlns:a16="http://schemas.microsoft.com/office/drawing/2014/main" id="{AAA141E2-1124-00CA-8D32-A23C4FD6808E}"/>
              </a:ext>
            </a:extLst>
          </p:cNvPr>
          <p:cNvGraphicFramePr>
            <a:graphicFrameLocks noGrp="1"/>
          </p:cNvGraphicFramePr>
          <p:nvPr>
            <p:extLst>
              <p:ext uri="{D42A27DB-BD31-4B8C-83A1-F6EECF244321}">
                <p14:modId xmlns:p14="http://schemas.microsoft.com/office/powerpoint/2010/main" val="151516366"/>
              </p:ext>
            </p:extLst>
          </p:nvPr>
        </p:nvGraphicFramePr>
        <p:xfrm>
          <a:off x="372644" y="1910213"/>
          <a:ext cx="8614612" cy="676578"/>
        </p:xfrm>
        <a:graphic>
          <a:graphicData uri="http://schemas.openxmlformats.org/drawingml/2006/table">
            <a:tbl>
              <a:tblPr firstRow="1" bandRow="1">
                <a:tableStyleId>{5C22544A-7EE6-4342-B048-85BDC9FD1C3A}</a:tableStyleId>
              </a:tblPr>
              <a:tblGrid>
                <a:gridCol w="2153653">
                  <a:extLst>
                    <a:ext uri="{9D8B030D-6E8A-4147-A177-3AD203B41FA5}">
                      <a16:colId xmlns:a16="http://schemas.microsoft.com/office/drawing/2014/main" val="3626198165"/>
                    </a:ext>
                  </a:extLst>
                </a:gridCol>
                <a:gridCol w="2153653">
                  <a:extLst>
                    <a:ext uri="{9D8B030D-6E8A-4147-A177-3AD203B41FA5}">
                      <a16:colId xmlns:a16="http://schemas.microsoft.com/office/drawing/2014/main" val="4120467861"/>
                    </a:ext>
                  </a:extLst>
                </a:gridCol>
                <a:gridCol w="2153653">
                  <a:extLst>
                    <a:ext uri="{9D8B030D-6E8A-4147-A177-3AD203B41FA5}">
                      <a16:colId xmlns:a16="http://schemas.microsoft.com/office/drawing/2014/main" val="56713358"/>
                    </a:ext>
                  </a:extLst>
                </a:gridCol>
                <a:gridCol w="2153653">
                  <a:extLst>
                    <a:ext uri="{9D8B030D-6E8A-4147-A177-3AD203B41FA5}">
                      <a16:colId xmlns:a16="http://schemas.microsoft.com/office/drawing/2014/main" val="3566125118"/>
                    </a:ext>
                  </a:extLst>
                </a:gridCol>
              </a:tblGrid>
              <a:tr h="676578">
                <a:tc>
                  <a:txBody>
                    <a:bodyPr/>
                    <a:lstStyle/>
                    <a:p>
                      <a:r>
                        <a:rPr lang="en-GB" dirty="0">
                          <a:latin typeface="Calibri" panose="020F0502020204030204" pitchFamily="34" charset="0"/>
                          <a:cs typeface="Calibri" panose="020F0502020204030204" pitchFamily="34" charset="0"/>
                        </a:rPr>
                        <a:t>Estimation of</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GB" sz="1800" dirty="0">
                          <a:effectLst/>
                          <a:latin typeface="Calibri" panose="020F0502020204030204" pitchFamily="34" charset="0"/>
                          <a:ea typeface="Calibri" panose="020F0502020204030204" pitchFamily="34" charset="0"/>
                          <a:cs typeface="Calibri" panose="020F0502020204030204" pitchFamily="34" charset="0"/>
                        </a:rPr>
                        <a:t>Benefits from </a:t>
                      </a:r>
                      <a:endParaRPr lang="en-GB" dirty="0">
                        <a:latin typeface="Calibri" panose="020F0502020204030204" pitchFamily="34" charset="0"/>
                        <a:cs typeface="Calibri" panose="020F050202020403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GB" dirty="0">
                          <a:latin typeface="Calibri" panose="020F0502020204030204" pitchFamily="34" charset="0"/>
                          <a:cs typeface="Calibri" panose="020F0502020204030204" pitchFamily="34" charset="0"/>
                        </a:rPr>
                        <a:t>Recommendation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GB" dirty="0">
                          <a:latin typeface="Calibri" panose="020F0502020204030204" pitchFamily="34" charset="0"/>
                          <a:cs typeface="Calibri" panose="020F0502020204030204" pitchFamily="34" charset="0"/>
                        </a:rPr>
                        <a:t>Relevant research</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5327399"/>
                  </a:ext>
                </a:extLst>
              </a:tr>
            </a:tbl>
          </a:graphicData>
        </a:graphic>
      </p:graphicFrame>
      <p:sp>
        <p:nvSpPr>
          <p:cNvPr id="8" name="Text Placeholder 2">
            <a:extLst>
              <a:ext uri="{FF2B5EF4-FFF2-40B4-BE49-F238E27FC236}">
                <a16:creationId xmlns:a16="http://schemas.microsoft.com/office/drawing/2014/main" id="{71EF7EAA-9F43-E838-05C7-2C3E7463F7DE}"/>
              </a:ext>
            </a:extLst>
          </p:cNvPr>
          <p:cNvSpPr>
            <a:spLocks noGrp="1"/>
          </p:cNvSpPr>
          <p:nvPr>
            <p:ph type="body" sz="quarter" idx="11"/>
          </p:nvPr>
        </p:nvSpPr>
        <p:spPr>
          <a:xfrm>
            <a:off x="900000" y="6240000"/>
            <a:ext cx="8243998" cy="618000"/>
          </a:xfrm>
        </p:spPr>
        <p:txBody>
          <a:bodyPr/>
          <a:lstStyle/>
          <a:p>
            <a:r>
              <a:rPr lang="en-GB" sz="1100" dirty="0">
                <a:effectLst/>
                <a:latin typeface="Calibri" panose="020F0502020204030204" pitchFamily="34" charset="0"/>
                <a:ea typeface="Calibri" panose="020F0502020204030204" pitchFamily="34" charset="0"/>
                <a:cs typeface="Times New Roman" panose="02020603050405020304" pitchFamily="18" charset="0"/>
              </a:rPr>
              <a:t>Hillebrand et al.</a:t>
            </a:r>
            <a:r>
              <a:rPr lang="en-GB" sz="1100" dirty="0">
                <a:latin typeface="Calibri" panose="020F0502020204030204" pitchFamily="34" charset="0"/>
                <a:ea typeface="Calibri" panose="020F0502020204030204" pitchFamily="34" charset="0"/>
                <a:cs typeface="Times New Roman" panose="02020603050405020304" pitchFamily="18" charset="0"/>
              </a:rPr>
              <a:t> (</a:t>
            </a:r>
            <a:r>
              <a:rPr lang="en-GB" sz="1100" dirty="0">
                <a:effectLst/>
                <a:latin typeface="Calibri" panose="020F0502020204030204" pitchFamily="34" charset="0"/>
                <a:ea typeface="Calibri" panose="020F0502020204030204" pitchFamily="34" charset="0"/>
                <a:cs typeface="Times New Roman" panose="02020603050405020304" pitchFamily="18" charset="0"/>
              </a:rPr>
              <a:t>2023); </a:t>
            </a:r>
            <a:r>
              <a:rPr lang="en-GB" sz="1100" dirty="0">
                <a:effectLst/>
                <a:latin typeface="Calibri" panose="020F0502020204030204" pitchFamily="34" charset="0"/>
                <a:ea typeface="Calibri" panose="020F0502020204030204" pitchFamily="34" charset="0"/>
              </a:rPr>
              <a:t>Cruse et al. </a:t>
            </a:r>
            <a:r>
              <a:rPr lang="en-GB" sz="1100" dirty="0">
                <a:latin typeface="Calibri" panose="020F0502020204030204" pitchFamily="34" charset="0"/>
                <a:ea typeface="Calibri" panose="020F0502020204030204" pitchFamily="34" charset="0"/>
              </a:rPr>
              <a:t>(</a:t>
            </a:r>
            <a:r>
              <a:rPr lang="en-GB" sz="1100" dirty="0">
                <a:effectLst/>
                <a:latin typeface="Calibri" panose="020F0502020204030204" pitchFamily="34" charset="0"/>
                <a:ea typeface="Calibri" panose="020F0502020204030204" pitchFamily="34" charset="0"/>
              </a:rPr>
              <a:t>2014)</a:t>
            </a:r>
            <a:endParaRPr lang="en-GB" sz="1100" dirty="0"/>
          </a:p>
        </p:txBody>
      </p:sp>
      <p:graphicFrame>
        <p:nvGraphicFramePr>
          <p:cNvPr id="10" name="Table 9">
            <a:extLst>
              <a:ext uri="{FF2B5EF4-FFF2-40B4-BE49-F238E27FC236}">
                <a16:creationId xmlns:a16="http://schemas.microsoft.com/office/drawing/2014/main" id="{F0190B0A-E89A-56B3-E9A7-B1FB45EB95D5}"/>
              </a:ext>
            </a:extLst>
          </p:cNvPr>
          <p:cNvGraphicFramePr>
            <a:graphicFrameLocks noGrp="1"/>
          </p:cNvGraphicFramePr>
          <p:nvPr>
            <p:extLst>
              <p:ext uri="{D42A27DB-BD31-4B8C-83A1-F6EECF244321}">
                <p14:modId xmlns:p14="http://schemas.microsoft.com/office/powerpoint/2010/main" val="3293197070"/>
              </p:ext>
            </p:extLst>
          </p:nvPr>
        </p:nvGraphicFramePr>
        <p:xfrm>
          <a:off x="372644" y="2579421"/>
          <a:ext cx="8614612" cy="2560320"/>
        </p:xfrm>
        <a:graphic>
          <a:graphicData uri="http://schemas.openxmlformats.org/drawingml/2006/table">
            <a:tbl>
              <a:tblPr firstRow="1" bandRow="1">
                <a:tableStyleId>{5C22544A-7EE6-4342-B048-85BDC9FD1C3A}</a:tableStyleId>
              </a:tblPr>
              <a:tblGrid>
                <a:gridCol w="2153653">
                  <a:extLst>
                    <a:ext uri="{9D8B030D-6E8A-4147-A177-3AD203B41FA5}">
                      <a16:colId xmlns:a16="http://schemas.microsoft.com/office/drawing/2014/main" val="2927654010"/>
                    </a:ext>
                  </a:extLst>
                </a:gridCol>
                <a:gridCol w="2153653">
                  <a:extLst>
                    <a:ext uri="{9D8B030D-6E8A-4147-A177-3AD203B41FA5}">
                      <a16:colId xmlns:a16="http://schemas.microsoft.com/office/drawing/2014/main" val="1083401423"/>
                    </a:ext>
                  </a:extLst>
                </a:gridCol>
                <a:gridCol w="2153653">
                  <a:extLst>
                    <a:ext uri="{9D8B030D-6E8A-4147-A177-3AD203B41FA5}">
                      <a16:colId xmlns:a16="http://schemas.microsoft.com/office/drawing/2014/main" val="1127602007"/>
                    </a:ext>
                  </a:extLst>
                </a:gridCol>
                <a:gridCol w="2153653">
                  <a:extLst>
                    <a:ext uri="{9D8B030D-6E8A-4147-A177-3AD203B41FA5}">
                      <a16:colId xmlns:a16="http://schemas.microsoft.com/office/drawing/2014/main" val="4200230728"/>
                    </a:ext>
                  </a:extLst>
                </a:gridCol>
              </a:tblGrid>
              <a:tr h="1536745">
                <a:tc>
                  <a:txBody>
                    <a:bodyPr/>
                    <a:lstStyle/>
                    <a:p>
                      <a:r>
                        <a:rPr lang="en-GB" b="0" dirty="0">
                          <a:solidFill>
                            <a:schemeClr val="tx1"/>
                          </a:solidFill>
                          <a:latin typeface="Calibri" panose="020F0502020204030204" pitchFamily="34" charset="0"/>
                          <a:cs typeface="Calibri" panose="020F0502020204030204" pitchFamily="34" charset="0"/>
                        </a:rPr>
                        <a:t>Dipole moment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GB"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Sensors on the peaks of the dipolar pattern </a:t>
                      </a:r>
                    </a:p>
                    <a:p>
                      <a:pPr marL="285750" indent="-285750">
                        <a:buFont typeface="Arial" panose="020B0604020202020204" pitchFamily="34" charset="0"/>
                        <a:buChar char="•"/>
                      </a:pPr>
                      <a:endParaRPr lang="en-GB" sz="1800" b="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1800" b="0" dirty="0">
                          <a:solidFill>
                            <a:schemeClr val="tx1"/>
                          </a:solidFill>
                          <a:latin typeface="Calibri" panose="020F0502020204030204" pitchFamily="34" charset="0"/>
                          <a:ea typeface="Calibri" panose="020F0502020204030204" pitchFamily="34" charset="0"/>
                          <a:cs typeface="Calibri" panose="020F0502020204030204" pitchFamily="34" charset="0"/>
                        </a:rPr>
                        <a:t>Lower</a:t>
                      </a:r>
                      <a:r>
                        <a:rPr lang="en-GB"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sensor noise</a:t>
                      </a:r>
                      <a:endParaRPr lang="en-GB" b="0" dirty="0">
                        <a:solidFill>
                          <a:schemeClr val="tx1"/>
                        </a:solidFill>
                        <a:latin typeface="Calibri" panose="020F0502020204030204" pitchFamily="34" charset="0"/>
                        <a:cs typeface="Calibri" panose="020F050202020403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baseline="0" dirty="0">
                          <a:solidFill>
                            <a:schemeClr val="tx1"/>
                          </a:solidFill>
                          <a:effectLst/>
                          <a:latin typeface="Calibri" panose="020F0502020204030204" pitchFamily="34" charset="0"/>
                          <a:ea typeface="+mn-ea"/>
                          <a:cs typeface="Calibri" panose="020F0502020204030204" pitchFamily="34" charset="0"/>
                        </a:rPr>
                        <a:t>High number of sensors to average out sensor noise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b="0" kern="1200" baseline="0" dirty="0">
                        <a:solidFill>
                          <a:schemeClr val="tx1"/>
                        </a:solidFill>
                        <a:effectLst/>
                        <a:latin typeface="Calibri" panose="020F0502020204030204" pitchFamily="34" charset="0"/>
                        <a:ea typeface="+mn-ea"/>
                        <a:cs typeface="Calibri" panose="020F050202020403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kern="1200" baseline="0" dirty="0">
                          <a:solidFill>
                            <a:schemeClr val="tx1"/>
                          </a:solidFill>
                          <a:effectLst/>
                          <a:latin typeface="Calibri" panose="020F0502020204030204" pitchFamily="34" charset="0"/>
                          <a:ea typeface="+mn-ea"/>
                          <a:cs typeface="Calibri" panose="020F0502020204030204" pitchFamily="34" charset="0"/>
                        </a:rPr>
                        <a:t>OPM systems with low sensor noise</a:t>
                      </a:r>
                      <a:endParaRPr lang="en-GB" sz="1800" b="0" dirty="0">
                        <a:solidFill>
                          <a:schemeClr val="tx1"/>
                        </a:solidFill>
                        <a:effectLst/>
                        <a:latin typeface="Calibri" panose="020F0502020204030204" pitchFamily="34" charset="0"/>
                        <a:cs typeface="Calibri" panose="020F0502020204030204" pitchFamily="34" charset="0"/>
                      </a:endParaRPr>
                    </a:p>
                    <a:p>
                      <a:endParaRPr lang="en-GB" b="0" dirty="0">
                        <a:solidFill>
                          <a:schemeClr val="tx1"/>
                        </a:solidFill>
                        <a:latin typeface="Calibri" panose="020F0502020204030204" pitchFamily="34" charset="0"/>
                        <a:cs typeface="Calibri" panose="020F050202020403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b="0" kern="1200" baseline="0" dirty="0">
                          <a:solidFill>
                            <a:schemeClr val="tx1"/>
                          </a:solidFill>
                          <a:effectLst/>
                          <a:latin typeface="Calibri" panose="020F0502020204030204" pitchFamily="34" charset="0"/>
                          <a:ea typeface="+mn-ea"/>
                          <a:cs typeface="Calibri" panose="020F0502020204030204" pitchFamily="34" charset="0"/>
                        </a:rPr>
                        <a:t>Cognitive scientists</a:t>
                      </a:r>
                      <a:endParaRPr lang="en-GB" sz="1800" b="0" dirty="0">
                        <a:solidFill>
                          <a:schemeClr val="tx1"/>
                        </a:solidFill>
                        <a:effectLst/>
                        <a:latin typeface="Calibri" panose="020F0502020204030204" pitchFamily="34" charset="0"/>
                        <a:cs typeface="Calibri" panose="020F0502020204030204" pitchFamily="34" charset="0"/>
                      </a:endParaRPr>
                    </a:p>
                    <a:p>
                      <a:endParaRPr lang="en-GB" b="0" dirty="0">
                        <a:solidFill>
                          <a:schemeClr val="tx1"/>
                        </a:solidFill>
                        <a:latin typeface="Calibri" panose="020F0502020204030204" pitchFamily="34" charset="0"/>
                        <a:cs typeface="Calibri" panose="020F050202020403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0618520"/>
                  </a:ext>
                </a:extLst>
              </a:tr>
            </a:tbl>
          </a:graphicData>
        </a:graphic>
      </p:graphicFrame>
      <p:graphicFrame>
        <p:nvGraphicFramePr>
          <p:cNvPr id="2" name="Table 1">
            <a:extLst>
              <a:ext uri="{FF2B5EF4-FFF2-40B4-BE49-F238E27FC236}">
                <a16:creationId xmlns:a16="http://schemas.microsoft.com/office/drawing/2014/main" id="{5C5FF2F3-9CAD-D9AB-728E-B5D9C5304DD6}"/>
              </a:ext>
            </a:extLst>
          </p:cNvPr>
          <p:cNvGraphicFramePr>
            <a:graphicFrameLocks noGrp="1"/>
          </p:cNvGraphicFramePr>
          <p:nvPr>
            <p:extLst>
              <p:ext uri="{D42A27DB-BD31-4B8C-83A1-F6EECF244321}">
                <p14:modId xmlns:p14="http://schemas.microsoft.com/office/powerpoint/2010/main" val="517834948"/>
              </p:ext>
            </p:extLst>
          </p:nvPr>
        </p:nvGraphicFramePr>
        <p:xfrm>
          <a:off x="372268" y="4992421"/>
          <a:ext cx="8614612" cy="950495"/>
        </p:xfrm>
        <a:graphic>
          <a:graphicData uri="http://schemas.openxmlformats.org/drawingml/2006/table">
            <a:tbl>
              <a:tblPr firstRow="1" bandRow="1">
                <a:tableStyleId>{5C22544A-7EE6-4342-B048-85BDC9FD1C3A}</a:tableStyleId>
              </a:tblPr>
              <a:tblGrid>
                <a:gridCol w="2153653">
                  <a:extLst>
                    <a:ext uri="{9D8B030D-6E8A-4147-A177-3AD203B41FA5}">
                      <a16:colId xmlns:a16="http://schemas.microsoft.com/office/drawing/2014/main" val="1497187532"/>
                    </a:ext>
                  </a:extLst>
                </a:gridCol>
                <a:gridCol w="2153653">
                  <a:extLst>
                    <a:ext uri="{9D8B030D-6E8A-4147-A177-3AD203B41FA5}">
                      <a16:colId xmlns:a16="http://schemas.microsoft.com/office/drawing/2014/main" val="3035360250"/>
                    </a:ext>
                  </a:extLst>
                </a:gridCol>
                <a:gridCol w="2153653">
                  <a:extLst>
                    <a:ext uri="{9D8B030D-6E8A-4147-A177-3AD203B41FA5}">
                      <a16:colId xmlns:a16="http://schemas.microsoft.com/office/drawing/2014/main" val="3218521412"/>
                    </a:ext>
                  </a:extLst>
                </a:gridCol>
                <a:gridCol w="2153653">
                  <a:extLst>
                    <a:ext uri="{9D8B030D-6E8A-4147-A177-3AD203B41FA5}">
                      <a16:colId xmlns:a16="http://schemas.microsoft.com/office/drawing/2014/main" val="907870101"/>
                    </a:ext>
                  </a:extLst>
                </a:gridCol>
              </a:tblGrid>
              <a:tr h="950495">
                <a:tc>
                  <a:txBody>
                    <a:bodyPr/>
                    <a:lstStyle/>
                    <a:p>
                      <a:r>
                        <a:rPr lang="en-GB" b="0" dirty="0">
                          <a:solidFill>
                            <a:schemeClr val="tx1"/>
                          </a:solidFill>
                          <a:latin typeface="Calibri" panose="020F0502020204030204" pitchFamily="34" charset="0"/>
                          <a:cs typeface="Calibri" panose="020F0502020204030204" pitchFamily="34" charset="0"/>
                        </a:rPr>
                        <a:t>Dipole position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Sensors closer to each other</a:t>
                      </a:r>
                      <a:endParaRPr lang="en-GB" b="0" dirty="0">
                        <a:solidFill>
                          <a:schemeClr val="tx1"/>
                        </a:solidFill>
                        <a:latin typeface="Calibri" panose="020F0502020204030204" pitchFamily="34" charset="0"/>
                        <a:cs typeface="Calibri" panose="020F050202020403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b="0" kern="1200" baseline="0" dirty="0">
                          <a:solidFill>
                            <a:schemeClr val="dk1"/>
                          </a:solidFill>
                          <a:effectLst/>
                          <a:latin typeface="Calibri" panose="020F0502020204030204" pitchFamily="34" charset="0"/>
                          <a:ea typeface="+mn-ea"/>
                          <a:cs typeface="Calibri" panose="020F0502020204030204" pitchFamily="34" charset="0"/>
                        </a:rPr>
                        <a:t>High density OPM systems</a:t>
                      </a:r>
                      <a:endParaRPr lang="en-GB" sz="1800" b="0" dirty="0">
                        <a:effectLst/>
                        <a:latin typeface="Calibri" panose="020F0502020204030204" pitchFamily="34" charset="0"/>
                        <a:cs typeface="Calibri" panose="020F0502020204030204" pitchFamily="34" charset="0"/>
                      </a:endParaRPr>
                    </a:p>
                    <a:p>
                      <a:endParaRPr lang="en-GB" b="0" dirty="0">
                        <a:latin typeface="Calibri" panose="020F0502020204030204" pitchFamily="34" charset="0"/>
                        <a:cs typeface="Calibri" panose="020F050202020403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b="0" kern="1200" baseline="0" dirty="0">
                          <a:solidFill>
                            <a:schemeClr val="dk1"/>
                          </a:solidFill>
                          <a:effectLst/>
                          <a:latin typeface="Calibri" panose="020F0502020204030204" pitchFamily="34" charset="0"/>
                          <a:ea typeface="+mn-ea"/>
                          <a:cs typeface="Calibri" panose="020F0502020204030204" pitchFamily="34" charset="0"/>
                        </a:rPr>
                        <a:t>Clinicians (epilepsy)</a:t>
                      </a:r>
                      <a:endParaRPr lang="en-GB" sz="1800" b="0" dirty="0">
                        <a:effectLst/>
                        <a:latin typeface="Calibri" panose="020F0502020204030204" pitchFamily="34" charset="0"/>
                        <a:cs typeface="Calibri" panose="020F0502020204030204" pitchFamily="34" charset="0"/>
                      </a:endParaRPr>
                    </a:p>
                    <a:p>
                      <a:endParaRPr lang="en-GB" b="0" dirty="0">
                        <a:latin typeface="Calibri" panose="020F0502020204030204" pitchFamily="34" charset="0"/>
                        <a:cs typeface="Calibri" panose="020F050202020403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8147888"/>
                  </a:ext>
                </a:extLst>
              </a:tr>
            </a:tbl>
          </a:graphicData>
        </a:graphic>
      </p:graphicFrame>
    </p:spTree>
    <p:extLst>
      <p:ext uri="{BB962C8B-B14F-4D97-AF65-F5344CB8AC3E}">
        <p14:creationId xmlns:p14="http://schemas.microsoft.com/office/powerpoint/2010/main" val="72531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6C7068-0BC2-ABAB-7537-8481D4B9B54B}"/>
              </a:ext>
            </a:extLst>
          </p:cNvPr>
          <p:cNvSpPr>
            <a:spLocks noGrp="1"/>
          </p:cNvSpPr>
          <p:nvPr>
            <p:ph type="body" sz="quarter" idx="11"/>
          </p:nvPr>
        </p:nvSpPr>
        <p:spPr/>
        <p:txBody>
          <a:bodyPr/>
          <a:lstStyle/>
          <a:p>
            <a:r>
              <a:rPr lang="en-GB" sz="1100" dirty="0">
                <a:effectLst/>
                <a:latin typeface="Calibri" panose="020F0502020204030204" pitchFamily="34" charset="0"/>
                <a:ea typeface="Calibri" panose="020F0502020204030204" pitchFamily="34" charset="0"/>
                <a:cs typeface="Times New Roman" panose="02020603050405020304" pitchFamily="18" charset="0"/>
              </a:rPr>
              <a:t>Hillebrand et al. (2023); </a:t>
            </a:r>
            <a:r>
              <a:rPr lang="en-GB" sz="1100" dirty="0" err="1">
                <a:effectLst/>
                <a:latin typeface="Calibri" panose="020F0502020204030204" pitchFamily="34" charset="0"/>
                <a:ea typeface="Calibri" panose="020F0502020204030204" pitchFamily="34" charset="0"/>
              </a:rPr>
              <a:t>Nonnekes</a:t>
            </a:r>
            <a:r>
              <a:rPr lang="en-GB" sz="1100" dirty="0">
                <a:effectLst/>
                <a:latin typeface="Calibri" panose="020F0502020204030204" pitchFamily="34" charset="0"/>
                <a:ea typeface="Calibri" panose="020F0502020204030204" pitchFamily="34" charset="0"/>
              </a:rPr>
              <a:t> et al. (2015)</a:t>
            </a:r>
            <a:endParaRPr lang="en-GB" sz="1100" dirty="0"/>
          </a:p>
        </p:txBody>
      </p:sp>
      <p:sp>
        <p:nvSpPr>
          <p:cNvPr id="4" name="Text Placeholder 3">
            <a:extLst>
              <a:ext uri="{FF2B5EF4-FFF2-40B4-BE49-F238E27FC236}">
                <a16:creationId xmlns:a16="http://schemas.microsoft.com/office/drawing/2014/main" id="{003F030B-E90A-C3F4-C5FF-CB9B86D9DCCA}"/>
              </a:ext>
            </a:extLst>
          </p:cNvPr>
          <p:cNvSpPr>
            <a:spLocks noGrp="1"/>
          </p:cNvSpPr>
          <p:nvPr>
            <p:ph type="body" sz="quarter" idx="12"/>
          </p:nvPr>
        </p:nvSpPr>
        <p:spPr>
          <a:xfrm>
            <a:off x="900000" y="864000"/>
            <a:ext cx="7560000" cy="369332"/>
          </a:xfrm>
        </p:spPr>
        <p:txBody>
          <a:bodyPr/>
          <a:lstStyle/>
          <a:p>
            <a:r>
              <a:rPr lang="en-GB" sz="2400" dirty="0">
                <a:latin typeface="Calibri" panose="020F0502020204030204" pitchFamily="34" charset="0"/>
                <a:ea typeface="Calibri" panose="020F0502020204030204" pitchFamily="34" charset="0"/>
              </a:rPr>
              <a:t>OPMs do not perform well in deeper brain areas</a:t>
            </a:r>
          </a:p>
        </p:txBody>
      </p:sp>
      <p:graphicFrame>
        <p:nvGraphicFramePr>
          <p:cNvPr id="2" name="Table 1">
            <a:extLst>
              <a:ext uri="{FF2B5EF4-FFF2-40B4-BE49-F238E27FC236}">
                <a16:creationId xmlns:a16="http://schemas.microsoft.com/office/drawing/2014/main" id="{AE6715B5-0D07-5D82-FB45-17843E3AE54A}"/>
              </a:ext>
            </a:extLst>
          </p:cNvPr>
          <p:cNvGraphicFramePr>
            <a:graphicFrameLocks noGrp="1"/>
          </p:cNvGraphicFramePr>
          <p:nvPr>
            <p:extLst>
              <p:ext uri="{D42A27DB-BD31-4B8C-83A1-F6EECF244321}">
                <p14:modId xmlns:p14="http://schemas.microsoft.com/office/powerpoint/2010/main" val="4159268893"/>
              </p:ext>
            </p:extLst>
          </p:nvPr>
        </p:nvGraphicFramePr>
        <p:xfrm>
          <a:off x="238418" y="2171854"/>
          <a:ext cx="8667164" cy="2640778"/>
        </p:xfrm>
        <a:graphic>
          <a:graphicData uri="http://schemas.openxmlformats.org/drawingml/2006/table">
            <a:tbl>
              <a:tblPr firstRow="1" bandRow="1"/>
              <a:tblGrid>
                <a:gridCol w="2166791">
                  <a:extLst>
                    <a:ext uri="{9D8B030D-6E8A-4147-A177-3AD203B41FA5}">
                      <a16:colId xmlns:a16="http://schemas.microsoft.com/office/drawing/2014/main" val="3686813145"/>
                    </a:ext>
                  </a:extLst>
                </a:gridCol>
                <a:gridCol w="2166791">
                  <a:extLst>
                    <a:ext uri="{9D8B030D-6E8A-4147-A177-3AD203B41FA5}">
                      <a16:colId xmlns:a16="http://schemas.microsoft.com/office/drawing/2014/main" val="1588342948"/>
                    </a:ext>
                  </a:extLst>
                </a:gridCol>
                <a:gridCol w="2166791">
                  <a:extLst>
                    <a:ext uri="{9D8B030D-6E8A-4147-A177-3AD203B41FA5}">
                      <a16:colId xmlns:a16="http://schemas.microsoft.com/office/drawing/2014/main" val="3810876411"/>
                    </a:ext>
                  </a:extLst>
                </a:gridCol>
                <a:gridCol w="2166791">
                  <a:extLst>
                    <a:ext uri="{9D8B030D-6E8A-4147-A177-3AD203B41FA5}">
                      <a16:colId xmlns:a16="http://schemas.microsoft.com/office/drawing/2014/main" val="3594957505"/>
                    </a:ext>
                  </a:extLst>
                </a:gridCol>
              </a:tblGrid>
              <a:tr h="696526">
                <a:tc>
                  <a:txBody>
                    <a:bodyPr/>
                    <a:lstStyle/>
                    <a:p>
                      <a:pPr marL="0" algn="l" rtl="0" eaLnBrk="1" fontAlgn="t" latinLnBrk="0" hangingPunct="1">
                        <a:spcBef>
                          <a:spcPts val="0"/>
                        </a:spcBef>
                        <a:spcAft>
                          <a:spcPts val="0"/>
                        </a:spcAft>
                      </a:pPr>
                      <a:r>
                        <a:rPr lang="en-GB" sz="1800" b="1" i="0" u="none" strike="noStrike" kern="1200">
                          <a:solidFill>
                            <a:srgbClr val="FFFFFF"/>
                          </a:solidFill>
                          <a:effectLst/>
                          <a:highlight>
                            <a:srgbClr val="8E0000"/>
                          </a:highlight>
                          <a:latin typeface="Calibri" panose="020F0502020204030204" pitchFamily="34" charset="0"/>
                          <a:cs typeface="Calibri" panose="020F0502020204030204" pitchFamily="34" charset="0"/>
                        </a:rPr>
                        <a:t>Estimation of</a:t>
                      </a:r>
                      <a:endParaRPr lang="en-GB" sz="1800" b="0" i="0" u="none" strike="noStrike">
                        <a:effectLst/>
                        <a:highlight>
                          <a:srgbClr val="8E0000"/>
                        </a:highlight>
                        <a:latin typeface="Arial" panose="020B0604020202020204" pitchFamily="34" charset="0"/>
                      </a:endParaRPr>
                    </a:p>
                  </a:txBody>
                  <a:tcPr marL="83753" marR="83753" marT="41876" marB="41876">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8E0000"/>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highlight>
                            <a:srgbClr val="8E0000"/>
                          </a:highlight>
                          <a:latin typeface="Calibri" panose="020F0502020204030204" pitchFamily="34" charset="0"/>
                          <a:ea typeface="Calibri" panose="020F0502020204030204" pitchFamily="34" charset="0"/>
                          <a:cs typeface="Calibri" panose="020F0502020204030204" pitchFamily="34" charset="0"/>
                        </a:rPr>
                        <a:t>Benefits from </a:t>
                      </a:r>
                      <a:endParaRPr lang="en-GB" sz="1800" b="0" i="0" u="none" strike="noStrike">
                        <a:effectLst/>
                        <a:highlight>
                          <a:srgbClr val="8E0000"/>
                        </a:highlight>
                        <a:latin typeface="Arial" panose="020B0604020202020204" pitchFamily="34" charset="0"/>
                      </a:endParaRPr>
                    </a:p>
                  </a:txBody>
                  <a:tcPr marL="83753" marR="83753" marT="41876" marB="41876">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8E0000"/>
                    </a:solidFill>
                  </a:tcPr>
                </a:tc>
                <a:tc>
                  <a:txBody>
                    <a:bodyPr/>
                    <a:lstStyle/>
                    <a:p>
                      <a:pPr marL="0" algn="l" rtl="0" eaLnBrk="1" fontAlgn="t" latinLnBrk="0" hangingPunct="1">
                        <a:spcBef>
                          <a:spcPts val="0"/>
                        </a:spcBef>
                        <a:spcAft>
                          <a:spcPts val="0"/>
                        </a:spcAft>
                      </a:pPr>
                      <a:r>
                        <a:rPr lang="en-GB" sz="1800" b="1" i="0" u="none" strike="noStrike" kern="1200">
                          <a:solidFill>
                            <a:srgbClr val="FFFFFF"/>
                          </a:solidFill>
                          <a:effectLst/>
                          <a:highlight>
                            <a:srgbClr val="8E0000"/>
                          </a:highlight>
                          <a:latin typeface="Calibri" panose="020F0502020204030204" pitchFamily="34" charset="0"/>
                          <a:cs typeface="Calibri" panose="020F0502020204030204" pitchFamily="34" charset="0"/>
                        </a:rPr>
                        <a:t>Recommendation</a:t>
                      </a:r>
                      <a:endParaRPr lang="en-GB" sz="1800" b="0" i="0" u="none" strike="noStrike">
                        <a:effectLst/>
                        <a:highlight>
                          <a:srgbClr val="8E0000"/>
                        </a:highlight>
                        <a:latin typeface="Arial" panose="020B0604020202020204" pitchFamily="34" charset="0"/>
                      </a:endParaRPr>
                    </a:p>
                  </a:txBody>
                  <a:tcPr marL="83753" marR="83753" marT="41876" marB="41876">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8E0000"/>
                    </a:solidFill>
                  </a:tcPr>
                </a:tc>
                <a:tc>
                  <a:txBody>
                    <a:bodyPr/>
                    <a:lstStyle/>
                    <a:p>
                      <a:pPr marL="0" algn="l" rtl="0" eaLnBrk="1" fontAlgn="t" latinLnBrk="0" hangingPunct="1">
                        <a:spcBef>
                          <a:spcPts val="0"/>
                        </a:spcBef>
                        <a:spcAft>
                          <a:spcPts val="0"/>
                        </a:spcAft>
                      </a:pPr>
                      <a:r>
                        <a:rPr lang="en-GB" sz="1800" b="1" i="0" u="none" strike="noStrike" kern="1200" dirty="0">
                          <a:solidFill>
                            <a:srgbClr val="FFFFFF"/>
                          </a:solidFill>
                          <a:effectLst/>
                          <a:highlight>
                            <a:srgbClr val="8E0000"/>
                          </a:highlight>
                          <a:latin typeface="Calibri" panose="020F0502020204030204" pitchFamily="34" charset="0"/>
                          <a:cs typeface="Calibri" panose="020F0502020204030204" pitchFamily="34" charset="0"/>
                        </a:rPr>
                        <a:t>Relevant research</a:t>
                      </a:r>
                      <a:endParaRPr lang="en-GB" sz="1800" b="0" i="0" u="none" strike="noStrike" dirty="0">
                        <a:effectLst/>
                        <a:highlight>
                          <a:srgbClr val="8E0000"/>
                        </a:highlight>
                        <a:latin typeface="Arial" panose="020B0604020202020204" pitchFamily="34" charset="0"/>
                      </a:endParaRPr>
                    </a:p>
                  </a:txBody>
                  <a:tcPr marL="83753" marR="83753" marT="41876" marB="41876">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8E0000"/>
                    </a:solidFill>
                  </a:tcPr>
                </a:tc>
                <a:extLst>
                  <a:ext uri="{0D108BD9-81ED-4DB2-BD59-A6C34878D82A}">
                    <a16:rowId xmlns:a16="http://schemas.microsoft.com/office/drawing/2014/main" val="2258367416"/>
                  </a:ext>
                </a:extLst>
              </a:tr>
              <a:tr h="1944252">
                <a:tc>
                  <a:txBody>
                    <a:bodyPr/>
                    <a:lstStyle/>
                    <a:p>
                      <a:pPr marL="285750" marR="0" lvl="0" indent="-285750" algn="l" defTabSz="4572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GB" sz="1800" b="0" i="0" u="none" strike="noStrike" kern="1200" dirty="0">
                          <a:solidFill>
                            <a:srgbClr val="000000"/>
                          </a:solidFill>
                          <a:effectLst/>
                          <a:highlight>
                            <a:srgbClr val="FFFFFF"/>
                          </a:highlight>
                          <a:latin typeface="Calibri" panose="020F0502020204030204" pitchFamily="34" charset="0"/>
                          <a:cs typeface="Calibri" panose="020F0502020204030204" pitchFamily="34" charset="0"/>
                        </a:rPr>
                        <a:t>Dipole moment</a:t>
                      </a:r>
                      <a:endParaRPr lang="en-GB" sz="1800" b="0" i="0" u="none" strike="noStrike" dirty="0">
                        <a:effectLst/>
                        <a:highlight>
                          <a:srgbClr val="FFFFFF"/>
                        </a:highlight>
                        <a:latin typeface="Calibri" panose="020F0502020204030204" pitchFamily="34" charset="0"/>
                        <a:cs typeface="Calibri" panose="020F0502020204030204" pitchFamily="34" charset="0"/>
                      </a:endParaRPr>
                    </a:p>
                    <a:p>
                      <a:pPr marL="285750" indent="-285750" algn="l" rtl="0" eaLnBrk="1" fontAlgn="t" latinLnBrk="0" hangingPunct="1">
                        <a:spcBef>
                          <a:spcPts val="0"/>
                        </a:spcBef>
                        <a:spcAft>
                          <a:spcPts val="0"/>
                        </a:spcAft>
                        <a:buFont typeface="Arial" panose="020B0604020202020204" pitchFamily="34" charset="0"/>
                        <a:buChar char="•"/>
                      </a:pPr>
                      <a:endParaRPr lang="en-GB" sz="1800" b="0" i="0" u="none" strike="noStrike" kern="1200" dirty="0">
                        <a:solidFill>
                          <a:srgbClr val="000000"/>
                        </a:solidFill>
                        <a:effectLst/>
                        <a:highlight>
                          <a:srgbClr val="FFFFFF"/>
                        </a:highlight>
                        <a:latin typeface="Calibri" panose="020F0502020204030204" pitchFamily="34" charset="0"/>
                        <a:cs typeface="Calibri" panose="020F0502020204030204" pitchFamily="34" charset="0"/>
                      </a:endParaRPr>
                    </a:p>
                    <a:p>
                      <a:pPr marL="285750" indent="-285750" algn="l" rtl="0" eaLnBrk="1" fontAlgn="t" latinLnBrk="0" hangingPunct="1">
                        <a:spcBef>
                          <a:spcPts val="0"/>
                        </a:spcBef>
                        <a:spcAft>
                          <a:spcPts val="0"/>
                        </a:spcAft>
                        <a:buFont typeface="Arial" panose="020B0604020202020204" pitchFamily="34" charset="0"/>
                        <a:buChar char="•"/>
                      </a:pPr>
                      <a:r>
                        <a:rPr lang="en-GB" sz="1800" b="0" i="0" u="none" strike="noStrike" kern="1200" dirty="0">
                          <a:solidFill>
                            <a:srgbClr val="000000"/>
                          </a:solidFill>
                          <a:effectLst/>
                          <a:highlight>
                            <a:srgbClr val="FFFFFF"/>
                          </a:highlight>
                          <a:latin typeface="Calibri" panose="020F0502020204030204" pitchFamily="34" charset="0"/>
                          <a:cs typeface="Calibri" panose="020F0502020204030204" pitchFamily="34" charset="0"/>
                        </a:rPr>
                        <a:t>Dipole position</a:t>
                      </a:r>
                    </a:p>
                    <a:p>
                      <a:pPr marL="0" indent="0" algn="l" rtl="0" eaLnBrk="1" fontAlgn="t" latinLnBrk="0" hangingPunct="1">
                        <a:spcBef>
                          <a:spcPts val="0"/>
                        </a:spcBef>
                        <a:spcAft>
                          <a:spcPts val="0"/>
                        </a:spcAft>
                        <a:buFont typeface="Arial" panose="020B0604020202020204" pitchFamily="34" charset="0"/>
                        <a:buNone/>
                      </a:pPr>
                      <a:endParaRPr lang="en-GB" sz="1800" b="0" i="0" u="none" strike="noStrike" kern="1200" dirty="0">
                        <a:solidFill>
                          <a:srgbClr val="000000"/>
                        </a:solidFill>
                        <a:effectLst/>
                        <a:highlight>
                          <a:srgbClr val="FFFFFF"/>
                        </a:highlight>
                        <a:latin typeface="Calibri" panose="020F0502020204030204" pitchFamily="34" charset="0"/>
                        <a:cs typeface="Calibri" panose="020F0502020204030204" pitchFamily="34" charset="0"/>
                      </a:endParaRPr>
                    </a:p>
                  </a:txBody>
                  <a:tcPr marL="83753" marR="83753" marT="41876" marB="41876"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rtl="0" eaLnBrk="1" latinLnBrk="0" hangingPunct="1"/>
                      <a:r>
                        <a:rPr lang="en-GB" sz="1800" b="0" kern="1200" dirty="0">
                          <a:solidFill>
                            <a:schemeClr val="tx1"/>
                          </a:solidFill>
                          <a:effectLst/>
                          <a:highlight>
                            <a:srgbClr val="FFFFFF"/>
                          </a:highlight>
                          <a:latin typeface="Calibri" panose="020F0502020204030204" pitchFamily="34" charset="0"/>
                          <a:ea typeface="+mn-ea"/>
                          <a:cs typeface="Calibri" panose="020F0502020204030204" pitchFamily="34" charset="0"/>
                        </a:rPr>
                        <a:t>Lower sensor noise</a:t>
                      </a:r>
                      <a:endParaRPr lang="en-GB" sz="1800" dirty="0">
                        <a:effectLst/>
                        <a:highlight>
                          <a:srgbClr val="FFFFFF"/>
                        </a:highlight>
                        <a:latin typeface="Calibri" panose="020F0502020204030204" pitchFamily="34" charset="0"/>
                        <a:cs typeface="Calibri" panose="020F0502020204030204" pitchFamily="34" charset="0"/>
                      </a:endParaRPr>
                    </a:p>
                  </a:txBody>
                  <a:tcPr marL="83753" marR="83753" marT="41876" marB="41876"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rtl="0" eaLnBrk="1" fontAlgn="auto" latinLnBrk="0" hangingPunct="1"/>
                      <a:r>
                        <a:rPr lang="en-GB" sz="1800" b="0" kern="1200" baseline="0" dirty="0">
                          <a:solidFill>
                            <a:schemeClr val="tx1"/>
                          </a:solidFill>
                          <a:effectLst/>
                          <a:highlight>
                            <a:srgbClr val="FFFFFF"/>
                          </a:highlight>
                          <a:latin typeface="Calibri" panose="020F0502020204030204" pitchFamily="34" charset="0"/>
                          <a:ea typeface="+mn-ea"/>
                          <a:cs typeface="Calibri" panose="020F0502020204030204" pitchFamily="34" charset="0"/>
                        </a:rPr>
                        <a:t>OPM systems with low sensor noise</a:t>
                      </a:r>
                      <a:endParaRPr lang="en-GB" sz="1800" dirty="0">
                        <a:effectLst/>
                        <a:highlight>
                          <a:srgbClr val="FFFFFF"/>
                        </a:highlight>
                        <a:latin typeface="Calibri" panose="020F0502020204030204" pitchFamily="34" charset="0"/>
                        <a:cs typeface="Calibri" panose="020F0502020204030204" pitchFamily="34" charset="0"/>
                      </a:endParaRPr>
                    </a:p>
                  </a:txBody>
                  <a:tcPr marL="83753" marR="83753" marT="41876" marB="41876"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tc>
                  <a:txBody>
                    <a:bodyPr/>
                    <a:lstStyle/>
                    <a:p>
                      <a:pPr marL="106045"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Hippocampal epileptiform activity</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106045"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Subcortical structures in balance and gait</a:t>
                      </a:r>
                    </a:p>
                  </a:txBody>
                  <a:tcPr marL="83753" marR="83753" marT="41876" marB="41876"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86984572"/>
                  </a:ext>
                </a:extLst>
              </a:tr>
            </a:tbl>
          </a:graphicData>
        </a:graphic>
      </p:graphicFrame>
    </p:spTree>
    <p:extLst>
      <p:ext uri="{BB962C8B-B14F-4D97-AF65-F5344CB8AC3E}">
        <p14:creationId xmlns:p14="http://schemas.microsoft.com/office/powerpoint/2010/main" val="367171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8A3FD20-4028-7D76-9D70-ACA5969FBBC6}"/>
              </a:ext>
            </a:extLst>
          </p:cNvPr>
          <p:cNvSpPr>
            <a:spLocks noGrp="1"/>
          </p:cNvSpPr>
          <p:nvPr>
            <p:ph type="body" sz="quarter" idx="12"/>
          </p:nvPr>
        </p:nvSpPr>
        <p:spPr>
          <a:xfrm>
            <a:off x="900000" y="496262"/>
            <a:ext cx="7560000" cy="338554"/>
          </a:xfrm>
        </p:spPr>
        <p:txBody>
          <a:bodyPr/>
          <a:lstStyle/>
          <a:p>
            <a:r>
              <a:rPr lang="en-GB" dirty="0">
                <a:latin typeface="Calibri" panose="020F0502020204030204" pitchFamily="34" charset="0"/>
                <a:cs typeface="Calibri" panose="020F0502020204030204" pitchFamily="34" charset="0"/>
              </a:rPr>
              <a:t>Conclusion</a:t>
            </a:r>
          </a:p>
        </p:txBody>
      </p:sp>
      <p:graphicFrame>
        <p:nvGraphicFramePr>
          <p:cNvPr id="11" name="Table 10">
            <a:extLst>
              <a:ext uri="{FF2B5EF4-FFF2-40B4-BE49-F238E27FC236}">
                <a16:creationId xmlns:a16="http://schemas.microsoft.com/office/drawing/2014/main" id="{28433421-1D5E-4087-017D-3598031AEAEC}"/>
              </a:ext>
            </a:extLst>
          </p:cNvPr>
          <p:cNvGraphicFramePr>
            <a:graphicFrameLocks noGrp="1"/>
          </p:cNvGraphicFramePr>
          <p:nvPr>
            <p:extLst>
              <p:ext uri="{D42A27DB-BD31-4B8C-83A1-F6EECF244321}">
                <p14:modId xmlns:p14="http://schemas.microsoft.com/office/powerpoint/2010/main" val="3470180950"/>
              </p:ext>
            </p:extLst>
          </p:nvPr>
        </p:nvGraphicFramePr>
        <p:xfrm>
          <a:off x="240564" y="1257146"/>
          <a:ext cx="8903436" cy="3002034"/>
        </p:xfrm>
        <a:graphic>
          <a:graphicData uri="http://schemas.openxmlformats.org/drawingml/2006/table">
            <a:tbl>
              <a:tblPr firstRow="1" bandRow="1">
                <a:tableStyleId>{5C22544A-7EE6-4342-B048-85BDC9FD1C3A}</a:tableStyleId>
              </a:tblPr>
              <a:tblGrid>
                <a:gridCol w="1354327">
                  <a:extLst>
                    <a:ext uri="{9D8B030D-6E8A-4147-A177-3AD203B41FA5}">
                      <a16:colId xmlns:a16="http://schemas.microsoft.com/office/drawing/2014/main" val="3626198165"/>
                    </a:ext>
                  </a:extLst>
                </a:gridCol>
                <a:gridCol w="5379650">
                  <a:extLst>
                    <a:ext uri="{9D8B030D-6E8A-4147-A177-3AD203B41FA5}">
                      <a16:colId xmlns:a16="http://schemas.microsoft.com/office/drawing/2014/main" val="4120467861"/>
                    </a:ext>
                  </a:extLst>
                </a:gridCol>
                <a:gridCol w="2169459">
                  <a:extLst>
                    <a:ext uri="{9D8B030D-6E8A-4147-A177-3AD203B41FA5}">
                      <a16:colId xmlns:a16="http://schemas.microsoft.com/office/drawing/2014/main" val="56713358"/>
                    </a:ext>
                  </a:extLst>
                </a:gridCol>
              </a:tblGrid>
              <a:tr h="522918">
                <a:tc>
                  <a:txBody>
                    <a:bodyPr/>
                    <a:lstStyle/>
                    <a:p>
                      <a:r>
                        <a:rPr lang="en-GB" dirty="0">
                          <a:latin typeface="Calibri" panose="020F0502020204030204" pitchFamily="34" charset="0"/>
                          <a:cs typeface="Calibri" panose="020F0502020204030204" pitchFamily="34" charset="0"/>
                        </a:rPr>
                        <a:t>Based 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GB" sz="1800" dirty="0">
                          <a:effectLst/>
                          <a:latin typeface="Calibri" panose="020F0502020204030204" pitchFamily="34" charset="0"/>
                          <a:ea typeface="Calibri" panose="020F0502020204030204" pitchFamily="34" charset="0"/>
                          <a:cs typeface="Calibri" panose="020F0502020204030204" pitchFamily="34" charset="0"/>
                        </a:rPr>
                        <a:t>Compared to 275 SQUIDs</a:t>
                      </a:r>
                      <a:endParaRPr lang="en-GB" dirty="0">
                        <a:latin typeface="Calibri" panose="020F0502020204030204" pitchFamily="34" charset="0"/>
                        <a:cs typeface="Calibri" panose="020F050202020403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GB" dirty="0">
                          <a:latin typeface="Calibri" panose="020F0502020204030204" pitchFamily="34" charset="0"/>
                          <a:cs typeface="Calibri" panose="020F0502020204030204" pitchFamily="34" charset="0"/>
                        </a:rPr>
                        <a:t>Brain area</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5327399"/>
                  </a:ext>
                </a:extLst>
              </a:tr>
              <a:tr h="2479116">
                <a:tc>
                  <a:txBody>
                    <a:bodyPr/>
                    <a:lstStyle/>
                    <a:p>
                      <a:r>
                        <a:rPr lang="en-GB" sz="1750" dirty="0">
                          <a:latin typeface="Calibri" panose="020F0502020204030204" pitchFamily="34" charset="0"/>
                          <a:cs typeface="Calibri" panose="020F0502020204030204" pitchFamily="34" charset="0"/>
                        </a:rPr>
                        <a:t>Simulations</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nSpc>
                          <a:spcPct val="150000"/>
                        </a:lnSpc>
                        <a:buFont typeface="Arial" panose="020B0604020202020204" pitchFamily="34" charset="0"/>
                        <a:buChar char="•"/>
                      </a:pPr>
                      <a:r>
                        <a:rPr lang="en-GB" sz="1750" dirty="0">
                          <a:latin typeface="Calibri" panose="020F0502020204030204" pitchFamily="34" charset="0"/>
                          <a:cs typeface="Calibri" panose="020F0502020204030204" pitchFamily="34" charset="0"/>
                        </a:rPr>
                        <a:t>OPMs are set 3x noisier</a:t>
                      </a:r>
                    </a:p>
                    <a:p>
                      <a:pPr marL="285750" indent="-285750">
                        <a:lnSpc>
                          <a:spcPct val="150000"/>
                        </a:lnSpc>
                        <a:buFont typeface="Arial" panose="020B0604020202020204" pitchFamily="34" charset="0"/>
                        <a:buChar char="•"/>
                      </a:pPr>
                      <a:endParaRPr lang="en-GB" sz="175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GB" sz="1750" dirty="0">
                          <a:latin typeface="Calibri" panose="020F0502020204030204" pitchFamily="34" charset="0"/>
                          <a:cs typeface="Calibri" panose="020F0502020204030204" pitchFamily="34" charset="0"/>
                        </a:rPr>
                        <a:t>128 OPMs have equal dipole moment uncertainty</a:t>
                      </a:r>
                    </a:p>
                    <a:p>
                      <a:pPr marL="285750" indent="-285750">
                        <a:lnSpc>
                          <a:spcPct val="150000"/>
                        </a:lnSpc>
                        <a:buFont typeface="Arial" panose="020B0604020202020204" pitchFamily="34" charset="0"/>
                        <a:buChar char="•"/>
                      </a:pPr>
                      <a:endParaRPr lang="en-GB" sz="175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GB" sz="1750" dirty="0">
                          <a:latin typeface="Calibri" panose="020F0502020204030204" pitchFamily="34" charset="0"/>
                          <a:cs typeface="Calibri" panose="020F0502020204030204" pitchFamily="34" charset="0"/>
                        </a:rPr>
                        <a:t>112 OPMs have equal dipole position uncertainty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nSpc>
                          <a:spcPct val="150000"/>
                        </a:lnSpc>
                        <a:buFont typeface="Arial" panose="020B0604020202020204" pitchFamily="34" charset="0"/>
                        <a:buChar char="•"/>
                      </a:pPr>
                      <a:r>
                        <a:rPr lang="en-GB" sz="1750" dirty="0">
                          <a:latin typeface="Calibri" panose="020F0502020204030204" pitchFamily="34" charset="0"/>
                          <a:cs typeface="Calibri" panose="020F0502020204030204" pitchFamily="34" charset="0"/>
                        </a:rPr>
                        <a:t>Superficial sources</a:t>
                      </a:r>
                    </a:p>
                    <a:p>
                      <a:pPr marL="285750" indent="-285750">
                        <a:lnSpc>
                          <a:spcPct val="150000"/>
                        </a:lnSpc>
                        <a:buFont typeface="Arial" panose="020B0604020202020204" pitchFamily="34" charset="0"/>
                        <a:buChar char="•"/>
                      </a:pPr>
                      <a:r>
                        <a:rPr lang="en-GB" sz="1750" u="sng" dirty="0">
                          <a:latin typeface="Calibri" panose="020F0502020204030204" pitchFamily="34" charset="0"/>
                          <a:cs typeface="Calibri" panose="020F0502020204030204" pitchFamily="34" charset="0"/>
                        </a:rPr>
                        <a:t>Not</a:t>
                      </a:r>
                      <a:r>
                        <a:rPr lang="en-GB" sz="1750" dirty="0">
                          <a:latin typeface="Calibri" panose="020F0502020204030204" pitchFamily="34" charset="0"/>
                          <a:cs typeface="Calibri" panose="020F0502020204030204" pitchFamily="34" charset="0"/>
                        </a:rPr>
                        <a:t> deep sources</a:t>
                      </a:r>
                    </a:p>
                    <a:p>
                      <a:endParaRPr lang="en-GB" sz="1750" dirty="0">
                        <a:latin typeface="Calibri" panose="020F0502020204030204" pitchFamily="34" charset="0"/>
                        <a:cs typeface="Calibri" panose="020F050202020403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0207663"/>
                  </a:ext>
                </a:extLst>
              </a:tr>
            </a:tbl>
          </a:graphicData>
        </a:graphic>
      </p:graphicFrame>
      <p:graphicFrame>
        <p:nvGraphicFramePr>
          <p:cNvPr id="13" name="Table 12">
            <a:extLst>
              <a:ext uri="{FF2B5EF4-FFF2-40B4-BE49-F238E27FC236}">
                <a16:creationId xmlns:a16="http://schemas.microsoft.com/office/drawing/2014/main" id="{4324F467-6A52-669D-C0F2-A141C9FE5B38}"/>
              </a:ext>
            </a:extLst>
          </p:cNvPr>
          <p:cNvGraphicFramePr>
            <a:graphicFrameLocks noGrp="1"/>
          </p:cNvGraphicFramePr>
          <p:nvPr>
            <p:extLst>
              <p:ext uri="{D42A27DB-BD31-4B8C-83A1-F6EECF244321}">
                <p14:modId xmlns:p14="http://schemas.microsoft.com/office/powerpoint/2010/main" val="2820288583"/>
              </p:ext>
            </p:extLst>
          </p:nvPr>
        </p:nvGraphicFramePr>
        <p:xfrm>
          <a:off x="243522" y="4237951"/>
          <a:ext cx="8900478" cy="2376127"/>
        </p:xfrm>
        <a:graphic>
          <a:graphicData uri="http://schemas.openxmlformats.org/drawingml/2006/table">
            <a:tbl>
              <a:tblPr firstRow="1" bandRow="1">
                <a:tableStyleId>{5C22544A-7EE6-4342-B048-85BDC9FD1C3A}</a:tableStyleId>
              </a:tblPr>
              <a:tblGrid>
                <a:gridCol w="1349058">
                  <a:extLst>
                    <a:ext uri="{9D8B030D-6E8A-4147-A177-3AD203B41FA5}">
                      <a16:colId xmlns:a16="http://schemas.microsoft.com/office/drawing/2014/main" val="1978302267"/>
                    </a:ext>
                  </a:extLst>
                </a:gridCol>
                <a:gridCol w="5381308">
                  <a:extLst>
                    <a:ext uri="{9D8B030D-6E8A-4147-A177-3AD203B41FA5}">
                      <a16:colId xmlns:a16="http://schemas.microsoft.com/office/drawing/2014/main" val="3087422723"/>
                    </a:ext>
                  </a:extLst>
                </a:gridCol>
                <a:gridCol w="2170112">
                  <a:extLst>
                    <a:ext uri="{9D8B030D-6E8A-4147-A177-3AD203B41FA5}">
                      <a16:colId xmlns:a16="http://schemas.microsoft.com/office/drawing/2014/main" val="2608657927"/>
                    </a:ext>
                  </a:extLst>
                </a:gridCol>
              </a:tblGrid>
              <a:tr h="2376127">
                <a:tc>
                  <a:txBody>
                    <a:bodyPr/>
                    <a:lstStyle/>
                    <a:p>
                      <a:r>
                        <a:rPr lang="en-GB" sz="1750" b="0" dirty="0">
                          <a:solidFill>
                            <a:schemeClr val="tx1"/>
                          </a:solidFill>
                          <a:latin typeface="Calibri" panose="020F0502020204030204" pitchFamily="34" charset="0"/>
                          <a:cs typeface="Calibri" panose="020F0502020204030204" pitchFamily="34" charset="0"/>
                        </a:rPr>
                        <a:t>Experiment</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lnSpc>
                          <a:spcPct val="150000"/>
                        </a:lnSpc>
                        <a:buFont typeface="Arial" panose="020B0604020202020204" pitchFamily="34" charset="0"/>
                        <a:buChar char="•"/>
                      </a:pPr>
                      <a:r>
                        <a:rPr lang="en-GB" sz="1750" b="0" dirty="0">
                          <a:solidFill>
                            <a:schemeClr val="tx1"/>
                          </a:solidFill>
                          <a:latin typeface="Calibri" panose="020F0502020204030204" pitchFamily="34" charset="0"/>
                          <a:cs typeface="Calibri" panose="020F0502020204030204" pitchFamily="34" charset="0"/>
                        </a:rPr>
                        <a:t>OPMs are estimated 2-3x noisier</a:t>
                      </a:r>
                    </a:p>
                    <a:p>
                      <a:pPr marL="285750" indent="-285750">
                        <a:lnSpc>
                          <a:spcPct val="150000"/>
                        </a:lnSpc>
                        <a:buFont typeface="Arial" panose="020B0604020202020204" pitchFamily="34" charset="0"/>
                        <a:buChar char="•"/>
                      </a:pPr>
                      <a:endParaRPr lang="en-GB" sz="1750" b="0" dirty="0">
                        <a:solidFill>
                          <a:schemeClr val="tx1"/>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GB" sz="1750" b="0" dirty="0">
                          <a:solidFill>
                            <a:schemeClr val="tx1"/>
                          </a:solidFill>
                          <a:latin typeface="Calibri" panose="020F0502020204030204" pitchFamily="34" charset="0"/>
                          <a:cs typeface="Calibri" panose="020F0502020204030204" pitchFamily="34" charset="0"/>
                        </a:rPr>
                        <a:t>112-128 OPMs have equal dipole moment uncertainty</a:t>
                      </a:r>
                    </a:p>
                    <a:p>
                      <a:pPr marL="285750" indent="-285750">
                        <a:lnSpc>
                          <a:spcPct val="150000"/>
                        </a:lnSpc>
                        <a:buFont typeface="Arial" panose="020B0604020202020204" pitchFamily="34" charset="0"/>
                        <a:buChar char="•"/>
                      </a:pPr>
                      <a:endParaRPr lang="en-GB" sz="1750" b="0" dirty="0">
                        <a:solidFill>
                          <a:schemeClr val="tx1"/>
                        </a:solidFill>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GB" sz="1750" b="0" dirty="0">
                          <a:solidFill>
                            <a:schemeClr val="tx1"/>
                          </a:solidFill>
                          <a:latin typeface="Calibri" panose="020F0502020204030204" pitchFamily="34" charset="0"/>
                          <a:cs typeface="Calibri" panose="020F0502020204030204" pitchFamily="34" charset="0"/>
                        </a:rPr>
                        <a:t>96 OPMs have equal dipole position uncertainty</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nSpc>
                          <a:spcPct val="150000"/>
                        </a:lnSpc>
                        <a:buFont typeface="Arial" panose="020B0604020202020204" pitchFamily="34" charset="0"/>
                        <a:buNone/>
                      </a:pPr>
                      <a:r>
                        <a:rPr lang="en-GB" sz="1750" b="0" dirty="0">
                          <a:solidFill>
                            <a:schemeClr val="tx1"/>
                          </a:solidFill>
                          <a:latin typeface="Calibri" panose="020F0502020204030204" pitchFamily="34" charset="0"/>
                          <a:cs typeface="Calibri" panose="020F0502020204030204" pitchFamily="34" charset="0"/>
                        </a:rPr>
                        <a:t>Source at the right S1 area (superficial source)</a:t>
                      </a:r>
                    </a:p>
                    <a:p>
                      <a:endParaRPr lang="en-GB" sz="1750" b="0" dirty="0">
                        <a:solidFill>
                          <a:schemeClr val="tx1"/>
                        </a:solidFill>
                        <a:latin typeface="Calibri" panose="020F0502020204030204" pitchFamily="34" charset="0"/>
                        <a:cs typeface="Calibri" panose="020F050202020403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0795010"/>
                  </a:ext>
                </a:extLst>
              </a:tr>
            </a:tbl>
          </a:graphicData>
        </a:graphic>
      </p:graphicFrame>
    </p:spTree>
    <p:extLst>
      <p:ext uri="{BB962C8B-B14F-4D97-AF65-F5344CB8AC3E}">
        <p14:creationId xmlns:p14="http://schemas.microsoft.com/office/powerpoint/2010/main" val="282201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DEFF5D-A828-DECE-3F91-59A8A3B78C36}"/>
              </a:ext>
            </a:extLst>
          </p:cNvPr>
          <p:cNvSpPr>
            <a:spLocks noGrp="1"/>
          </p:cNvSpPr>
          <p:nvPr>
            <p:ph type="body" sz="quarter" idx="12"/>
          </p:nvPr>
        </p:nvSpPr>
        <p:spPr>
          <a:xfrm>
            <a:off x="688565" y="371192"/>
            <a:ext cx="7560000" cy="338554"/>
          </a:xfrm>
        </p:spPr>
        <p:txBody>
          <a:bodyPr/>
          <a:lstStyle/>
          <a:p>
            <a:r>
              <a:rPr lang="en-GB" dirty="0">
                <a:latin typeface="Calibri" panose="020F0502020204030204" pitchFamily="34" charset="0"/>
                <a:cs typeface="Calibri" panose="020F0502020204030204" pitchFamily="34" charset="0"/>
              </a:rPr>
              <a:t>OPMs as the next generation of MEG at the Donders Institute</a:t>
            </a:r>
          </a:p>
        </p:txBody>
      </p:sp>
      <p:sp>
        <p:nvSpPr>
          <p:cNvPr id="5" name="Text Placeholder 4">
            <a:extLst>
              <a:ext uri="{FF2B5EF4-FFF2-40B4-BE49-F238E27FC236}">
                <a16:creationId xmlns:a16="http://schemas.microsoft.com/office/drawing/2014/main" id="{A5291BAD-764F-8F99-99B1-67A25BC64966}"/>
              </a:ext>
            </a:extLst>
          </p:cNvPr>
          <p:cNvSpPr>
            <a:spLocks noGrp="1"/>
          </p:cNvSpPr>
          <p:nvPr>
            <p:ph type="body" sz="quarter" idx="16"/>
          </p:nvPr>
        </p:nvSpPr>
        <p:spPr>
          <a:xfrm>
            <a:off x="650017" y="748120"/>
            <a:ext cx="8586580" cy="4031873"/>
          </a:xfrm>
        </p:spPr>
        <p:txBody>
          <a:bodyPr/>
          <a:lstStyle/>
          <a:p>
            <a:endParaRPr lang="en-GB" dirty="0"/>
          </a:p>
          <a:p>
            <a:pPr marL="106045" indent="-285750">
              <a:buFont typeface="Arial" panose="020B0604020202020204" pitchFamily="34" charset="0"/>
              <a:buChar char="•"/>
            </a:pPr>
            <a:r>
              <a:rPr lang="en-GB" sz="1800" dirty="0">
                <a:latin typeface="Calibri" panose="020F0502020204030204" pitchFamily="34" charset="0"/>
                <a:cs typeface="Calibri" panose="020F0502020204030204" pitchFamily="34" charset="0"/>
              </a:rPr>
              <a:t>A system with ~128 OPMs can outperform the 275-sensor CTF SQUID system</a:t>
            </a:r>
          </a:p>
          <a:p>
            <a:pPr marL="106045" indent="-285750">
              <a:buFont typeface="Arial" panose="020B0604020202020204" pitchFamily="34" charset="0"/>
              <a:buChar char="•"/>
            </a:pPr>
            <a:endParaRPr lang="en-GB" sz="1800" dirty="0">
              <a:latin typeface="Calibri" panose="020F0502020204030204" pitchFamily="34" charset="0"/>
              <a:cs typeface="Calibri" panose="020F0502020204030204" pitchFamily="34" charset="0"/>
            </a:endParaRPr>
          </a:p>
          <a:p>
            <a:pPr marL="106045" indent="-285750">
              <a:buFont typeface="Arial" panose="020B0604020202020204" pitchFamily="34" charset="0"/>
              <a:buChar char="•"/>
            </a:pPr>
            <a:r>
              <a:rPr lang="en-GB" sz="1800" dirty="0">
                <a:latin typeface="Calibri" panose="020F0502020204030204" pitchFamily="34" charset="0"/>
                <a:cs typeface="Calibri" panose="020F0502020204030204" pitchFamily="34" charset="0"/>
              </a:rPr>
              <a:t>OPMs less noisy than expected </a:t>
            </a:r>
            <a:r>
              <a:rPr lang="en-GB" sz="1800" u="sng" dirty="0">
                <a:latin typeface="Calibri" panose="020F0502020204030204" pitchFamily="34" charset="0"/>
                <a:cs typeface="Calibri" panose="020F0502020204030204" pitchFamily="34" charset="0"/>
              </a:rPr>
              <a:t>but</a:t>
            </a:r>
            <a:r>
              <a:rPr lang="en-GB" sz="1800" dirty="0">
                <a:latin typeface="Calibri" panose="020F0502020204030204" pitchFamily="34" charset="0"/>
                <a:cs typeface="Calibri" panose="020F0502020204030204" pitchFamily="34" charset="0"/>
              </a:rPr>
              <a:t> remain noisy for deeper structures</a:t>
            </a:r>
          </a:p>
          <a:p>
            <a:pPr indent="0"/>
            <a:endParaRPr lang="en-GB" sz="1800" dirty="0">
              <a:latin typeface="Calibri" panose="020F0502020204030204" pitchFamily="34" charset="0"/>
              <a:cs typeface="Calibri" panose="020F0502020204030204" pitchFamily="34" charset="0"/>
            </a:endParaRPr>
          </a:p>
          <a:p>
            <a:pPr marL="106045" indent="-285750">
              <a:buFont typeface="Arial" panose="020B0604020202020204" pitchFamily="34" charset="0"/>
              <a:buChar char="•"/>
            </a:pPr>
            <a:r>
              <a:rPr lang="en-GB" sz="1800" dirty="0">
                <a:latin typeface="Calibri" panose="020F0502020204030204" pitchFamily="34" charset="0"/>
                <a:cs typeface="Calibri" panose="020F0502020204030204" pitchFamily="34" charset="0"/>
              </a:rPr>
              <a:t>OPMs sensors can operate in our magnetic shielded room without additional shielding</a:t>
            </a:r>
          </a:p>
          <a:p>
            <a:pPr marL="106045" indent="-285750">
              <a:buFont typeface="Arial" panose="020B0604020202020204" pitchFamily="34" charset="0"/>
              <a:buChar char="•"/>
            </a:pPr>
            <a:endParaRPr lang="en-GB" sz="1800" dirty="0">
              <a:latin typeface="Calibri" panose="020F0502020204030204" pitchFamily="34" charset="0"/>
              <a:cs typeface="Calibri" panose="020F0502020204030204" pitchFamily="34" charset="0"/>
            </a:endParaRPr>
          </a:p>
          <a:p>
            <a:pPr marL="106045" indent="-285750">
              <a:buFont typeface="Arial" panose="020B0604020202020204" pitchFamily="34" charset="0"/>
              <a:buChar char="•"/>
            </a:pPr>
            <a:r>
              <a:rPr lang="en-GB" sz="1800" dirty="0">
                <a:latin typeface="Calibri" panose="020F0502020204030204" pitchFamily="34" charset="0"/>
                <a:cs typeface="Calibri" panose="020F0502020204030204" pitchFamily="34" charset="0"/>
              </a:rPr>
              <a:t>OPM system will allow for new experiments not possible with the SQUID system </a:t>
            </a:r>
          </a:p>
          <a:p>
            <a:endParaRPr lang="en-GB" dirty="0"/>
          </a:p>
          <a:p>
            <a:r>
              <a:rPr lang="en-GB" dirty="0"/>
              <a:t> </a:t>
            </a:r>
          </a:p>
          <a:p>
            <a:endParaRPr lang="en-GB" dirty="0"/>
          </a:p>
          <a:p>
            <a:endParaRPr lang="en-GB" dirty="0"/>
          </a:p>
        </p:txBody>
      </p:sp>
      <p:pic>
        <p:nvPicPr>
          <p:cNvPr id="7" name="Picture 6" descr="A person wearing a mask with wires on her head&#10;&#10;Description automatically generated">
            <a:extLst>
              <a:ext uri="{FF2B5EF4-FFF2-40B4-BE49-F238E27FC236}">
                <a16:creationId xmlns:a16="http://schemas.microsoft.com/office/drawing/2014/main" id="{88DD0D3C-EA50-D325-2972-D266B72A1066}"/>
              </a:ext>
            </a:extLst>
          </p:cNvPr>
          <p:cNvPicPr>
            <a:picLocks noChangeAspect="1"/>
          </p:cNvPicPr>
          <p:nvPr/>
        </p:nvPicPr>
        <p:blipFill>
          <a:blip r:embed="rId3"/>
          <a:stretch>
            <a:fillRect/>
          </a:stretch>
        </p:blipFill>
        <p:spPr>
          <a:xfrm>
            <a:off x="3337133" y="3720294"/>
            <a:ext cx="1958062" cy="2636897"/>
          </a:xfrm>
          <a:prstGeom prst="rect">
            <a:avLst/>
          </a:prstGeom>
        </p:spPr>
      </p:pic>
      <p:pic>
        <p:nvPicPr>
          <p:cNvPr id="9" name="Picture 8" descr="A couple of people wearing masks&#10;&#10;Description automatically generated">
            <a:extLst>
              <a:ext uri="{FF2B5EF4-FFF2-40B4-BE49-F238E27FC236}">
                <a16:creationId xmlns:a16="http://schemas.microsoft.com/office/drawing/2014/main" id="{E88936A2-A517-EE60-024F-04F1901F66DF}"/>
              </a:ext>
            </a:extLst>
          </p:cNvPr>
          <p:cNvPicPr>
            <a:picLocks noChangeAspect="1"/>
          </p:cNvPicPr>
          <p:nvPr/>
        </p:nvPicPr>
        <p:blipFill>
          <a:blip r:embed="rId4"/>
          <a:stretch>
            <a:fillRect/>
          </a:stretch>
        </p:blipFill>
        <p:spPr>
          <a:xfrm>
            <a:off x="5336024" y="3720293"/>
            <a:ext cx="3844283" cy="2636897"/>
          </a:xfrm>
          <a:prstGeom prst="rect">
            <a:avLst/>
          </a:prstGeom>
        </p:spPr>
      </p:pic>
      <p:pic>
        <p:nvPicPr>
          <p:cNvPr id="11" name="Picture 10" descr="A helmet with a mask attached to it&#10;&#10;Description automatically generated with medium confidence">
            <a:extLst>
              <a:ext uri="{FF2B5EF4-FFF2-40B4-BE49-F238E27FC236}">
                <a16:creationId xmlns:a16="http://schemas.microsoft.com/office/drawing/2014/main" id="{BFC59494-27B1-2314-4445-0FDB195F04AE}"/>
              </a:ext>
            </a:extLst>
          </p:cNvPr>
          <p:cNvPicPr>
            <a:picLocks noChangeAspect="1"/>
          </p:cNvPicPr>
          <p:nvPr/>
        </p:nvPicPr>
        <p:blipFill rotWithShape="1">
          <a:blip r:embed="rId5"/>
          <a:srcRect l="10216" r="3950" b="6420"/>
          <a:stretch/>
        </p:blipFill>
        <p:spPr>
          <a:xfrm>
            <a:off x="281117" y="3607221"/>
            <a:ext cx="3027139" cy="2749970"/>
          </a:xfrm>
          <a:prstGeom prst="rect">
            <a:avLst/>
          </a:prstGeom>
          <a:effectLst/>
        </p:spPr>
      </p:pic>
      <p:sp>
        <p:nvSpPr>
          <p:cNvPr id="2" name="Text Placeholder 2">
            <a:extLst>
              <a:ext uri="{FF2B5EF4-FFF2-40B4-BE49-F238E27FC236}">
                <a16:creationId xmlns:a16="http://schemas.microsoft.com/office/drawing/2014/main" id="{D70AC41E-30B6-36C2-723F-52EED12692D6}"/>
              </a:ext>
            </a:extLst>
          </p:cNvPr>
          <p:cNvSpPr>
            <a:spLocks noGrp="1"/>
          </p:cNvSpPr>
          <p:nvPr>
            <p:ph type="body" sz="quarter" idx="11"/>
          </p:nvPr>
        </p:nvSpPr>
        <p:spPr>
          <a:xfrm>
            <a:off x="900000" y="6297750"/>
            <a:ext cx="8243998" cy="618000"/>
          </a:xfrm>
        </p:spPr>
        <p:txBody>
          <a:bodyPr/>
          <a:lstStyle/>
          <a:p>
            <a:r>
              <a:rPr lang="en-GB" sz="1100" dirty="0">
                <a:effectLst/>
                <a:latin typeface="Calibri" panose="020F0502020204030204" pitchFamily="34" charset="0"/>
                <a:ea typeface="Calibri" panose="020F0502020204030204" pitchFamily="34" charset="0"/>
                <a:cs typeface="Times New Roman" panose="02020603050405020304" pitchFamily="18" charset="0"/>
              </a:rPr>
              <a:t>Boto et al. (2018); </a:t>
            </a:r>
            <a:r>
              <a:rPr lang="en-GB" sz="1100" dirty="0">
                <a:effectLst/>
                <a:latin typeface="Calibri" panose="020F0502020204030204" pitchFamily="34" charset="0"/>
                <a:ea typeface="Calibri" panose="020F0502020204030204" pitchFamily="34" charset="0"/>
              </a:rPr>
              <a:t>Holmes et al. (2021)</a:t>
            </a:r>
            <a:endParaRPr lang="en-GB" sz="1100" dirty="0"/>
          </a:p>
        </p:txBody>
      </p:sp>
    </p:spTree>
    <p:extLst>
      <p:ext uri="{BB962C8B-B14F-4D97-AF65-F5344CB8AC3E}">
        <p14:creationId xmlns:p14="http://schemas.microsoft.com/office/powerpoint/2010/main" val="80448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B11710-7BFB-B7B8-3C90-DDB7DD73DFD1}"/>
              </a:ext>
            </a:extLst>
          </p:cNvPr>
          <p:cNvSpPr txBox="1"/>
          <p:nvPr/>
        </p:nvSpPr>
        <p:spPr>
          <a:xfrm>
            <a:off x="3875809" y="3393606"/>
            <a:ext cx="2940627" cy="551090"/>
          </a:xfrm>
          <a:prstGeom prst="rect">
            <a:avLst/>
          </a:prstGeom>
          <a:noFill/>
        </p:spPr>
        <p:txBody>
          <a:bodyPr wrap="square" lIns="0" tIns="90000" rIns="0" bIns="90000" rtlCol="0">
            <a:spAutoFit/>
          </a:bodyPr>
          <a:lstStyle/>
          <a:p>
            <a:r>
              <a:rPr lang="en-GB" sz="2400" dirty="0">
                <a:latin typeface="Calibri" panose="020F0502020204030204" pitchFamily="34" charset="0"/>
                <a:cs typeface="Calibri" panose="020F0502020204030204" pitchFamily="34" charset="0"/>
              </a:rPr>
              <a:t>Questions?</a:t>
            </a:r>
          </a:p>
        </p:txBody>
      </p:sp>
    </p:spTree>
    <p:extLst>
      <p:ext uri="{BB962C8B-B14F-4D97-AF65-F5344CB8AC3E}">
        <p14:creationId xmlns:p14="http://schemas.microsoft.com/office/powerpoint/2010/main" val="384105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5179729-D813-E86A-3809-6E22EAEE1808}"/>
              </a:ext>
            </a:extLst>
          </p:cNvPr>
          <p:cNvSpPr>
            <a:spLocks noGrp="1"/>
          </p:cNvSpPr>
          <p:nvPr>
            <p:ph type="body" sz="quarter" idx="12"/>
          </p:nvPr>
        </p:nvSpPr>
        <p:spPr>
          <a:xfrm>
            <a:off x="900000" y="491590"/>
            <a:ext cx="7560000" cy="744819"/>
          </a:xfrm>
        </p:spPr>
        <p:txBody>
          <a:bodyPr/>
          <a:lstStyle/>
          <a:p>
            <a:r>
              <a:rPr lang="nl-NL" dirty="0">
                <a:latin typeface="Calibri" panose="020F0502020204030204" pitchFamily="34" charset="0"/>
                <a:cs typeface="Calibri" panose="020F0502020204030204" pitchFamily="34" charset="0"/>
              </a:rPr>
              <a:t>Superconducting Quantum Interference Devices (SQUIDs)</a:t>
            </a:r>
            <a:endParaRPr lang="en-US" dirty="0">
              <a:latin typeface="Calibri" panose="020F0502020204030204" pitchFamily="34" charset="0"/>
              <a:cs typeface="Calibri" panose="020F0502020204030204" pitchFamily="34" charset="0"/>
            </a:endParaRPr>
          </a:p>
          <a:p>
            <a:endParaRPr lang="en-GB" dirty="0"/>
          </a:p>
        </p:txBody>
      </p:sp>
      <p:pic>
        <p:nvPicPr>
          <p:cNvPr id="6" name="Picture 5" descr="A person sitting in a medical machine&#10;&#10;Description automatically generated">
            <a:extLst>
              <a:ext uri="{FF2B5EF4-FFF2-40B4-BE49-F238E27FC236}">
                <a16:creationId xmlns:a16="http://schemas.microsoft.com/office/drawing/2014/main" id="{8CD3410E-EC41-21FB-359F-D5FC8609D2A8}"/>
              </a:ext>
            </a:extLst>
          </p:cNvPr>
          <p:cNvPicPr>
            <a:picLocks noChangeAspect="1"/>
          </p:cNvPicPr>
          <p:nvPr/>
        </p:nvPicPr>
        <p:blipFill>
          <a:blip r:embed="rId4"/>
          <a:stretch>
            <a:fillRect/>
          </a:stretch>
        </p:blipFill>
        <p:spPr>
          <a:xfrm>
            <a:off x="2738942" y="1272363"/>
            <a:ext cx="3555463" cy="5353169"/>
          </a:xfrm>
          <a:prstGeom prst="rect">
            <a:avLst/>
          </a:prstGeom>
        </p:spPr>
      </p:pic>
      <p:sp>
        <p:nvSpPr>
          <p:cNvPr id="3" name="Text Placeholder 2">
            <a:extLst>
              <a:ext uri="{FF2B5EF4-FFF2-40B4-BE49-F238E27FC236}">
                <a16:creationId xmlns:a16="http://schemas.microsoft.com/office/drawing/2014/main" id="{2E65EFCF-E385-A433-7EB3-F8D0E94C08A5}"/>
              </a:ext>
            </a:extLst>
          </p:cNvPr>
          <p:cNvSpPr>
            <a:spLocks noGrp="1"/>
          </p:cNvSpPr>
          <p:nvPr>
            <p:ph type="body" sz="quarter" idx="11"/>
          </p:nvPr>
        </p:nvSpPr>
        <p:spPr>
          <a:xfrm>
            <a:off x="900000" y="6240000"/>
            <a:ext cx="8243998" cy="618000"/>
          </a:xfrm>
        </p:spPr>
        <p:txBody>
          <a:bodyPr/>
          <a:lstStyle/>
          <a:p>
            <a:r>
              <a:rPr lang="en-GB" dirty="0"/>
              <a:t>Wikipedia (n.d.)</a:t>
            </a:r>
          </a:p>
        </p:txBody>
      </p:sp>
    </p:spTree>
    <p:extLst>
      <p:ext uri="{BB962C8B-B14F-4D97-AF65-F5344CB8AC3E}">
        <p14:creationId xmlns:p14="http://schemas.microsoft.com/office/powerpoint/2010/main" val="3560059954"/>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3C5C45-489F-DC8A-65D6-4D91050CB218}"/>
              </a:ext>
            </a:extLst>
          </p:cNvPr>
          <p:cNvSpPr>
            <a:spLocks noGrp="1"/>
          </p:cNvSpPr>
          <p:nvPr>
            <p:ph type="body" sz="quarter" idx="11"/>
          </p:nvPr>
        </p:nvSpPr>
        <p:spPr/>
        <p:txBody>
          <a:bodyPr/>
          <a:lstStyle/>
          <a:p>
            <a:r>
              <a:rPr lang="en-GB" dirty="0" err="1"/>
              <a:t>Alem</a:t>
            </a:r>
            <a:r>
              <a:rPr lang="en-GB" dirty="0"/>
              <a:t> et al. (2023)</a:t>
            </a:r>
          </a:p>
        </p:txBody>
      </p:sp>
      <p:sp>
        <p:nvSpPr>
          <p:cNvPr id="4" name="Text Placeholder 3">
            <a:extLst>
              <a:ext uri="{FF2B5EF4-FFF2-40B4-BE49-F238E27FC236}">
                <a16:creationId xmlns:a16="http://schemas.microsoft.com/office/drawing/2014/main" id="{039A0246-D127-AB57-5C75-E76B38846660}"/>
              </a:ext>
            </a:extLst>
          </p:cNvPr>
          <p:cNvSpPr>
            <a:spLocks noGrp="1"/>
          </p:cNvSpPr>
          <p:nvPr>
            <p:ph type="body" sz="quarter" idx="12"/>
          </p:nvPr>
        </p:nvSpPr>
        <p:spPr>
          <a:xfrm>
            <a:off x="900000" y="864000"/>
            <a:ext cx="7560000" cy="744819"/>
          </a:xfrm>
        </p:spPr>
        <p:txBody>
          <a:bodyPr/>
          <a:lstStyle/>
          <a:p>
            <a:r>
              <a:rPr lang="nl-NL" dirty="0">
                <a:latin typeface="Calibri" panose="020F0502020204030204" pitchFamily="34" charset="0"/>
                <a:cs typeface="Calibri" panose="020F0502020204030204" pitchFamily="34" charset="0"/>
              </a:rPr>
              <a:t>Optically-Pumped Magnetometers (OPMs)</a:t>
            </a:r>
            <a:endParaRPr lang="en-US" dirty="0">
              <a:latin typeface="Calibri" panose="020F0502020204030204" pitchFamily="34" charset="0"/>
              <a:cs typeface="Calibri" panose="020F0502020204030204" pitchFamily="34" charset="0"/>
            </a:endParaRPr>
          </a:p>
          <a:p>
            <a:endParaRPr lang="en-GB" dirty="0"/>
          </a:p>
        </p:txBody>
      </p:sp>
      <p:pic>
        <p:nvPicPr>
          <p:cNvPr id="9" name="Picture 8" descr="A screenshot of a computer&#10;&#10;Description automatically generated">
            <a:extLst>
              <a:ext uri="{FF2B5EF4-FFF2-40B4-BE49-F238E27FC236}">
                <a16:creationId xmlns:a16="http://schemas.microsoft.com/office/drawing/2014/main" id="{93F5A6CC-3FAD-2484-F5CF-40ED1D234619}"/>
              </a:ext>
            </a:extLst>
          </p:cNvPr>
          <p:cNvPicPr>
            <a:picLocks noChangeAspect="1"/>
          </p:cNvPicPr>
          <p:nvPr/>
        </p:nvPicPr>
        <p:blipFill rotWithShape="1">
          <a:blip r:embed="rId3"/>
          <a:srcRect l="22388" t="9718" r="63209" b="30149"/>
          <a:stretch/>
        </p:blipFill>
        <p:spPr>
          <a:xfrm>
            <a:off x="510136" y="2435661"/>
            <a:ext cx="2646947" cy="3552121"/>
          </a:xfrm>
          <a:prstGeom prst="rect">
            <a:avLst/>
          </a:prstGeom>
        </p:spPr>
      </p:pic>
      <p:pic>
        <p:nvPicPr>
          <p:cNvPr id="34" name="Picture 33" descr="A close-up of a machine&#10;&#10;Description automatically generated">
            <a:extLst>
              <a:ext uri="{FF2B5EF4-FFF2-40B4-BE49-F238E27FC236}">
                <a16:creationId xmlns:a16="http://schemas.microsoft.com/office/drawing/2014/main" id="{C5F6F986-2E2B-B115-D734-A23F368E534A}"/>
              </a:ext>
            </a:extLst>
          </p:cNvPr>
          <p:cNvPicPr>
            <a:picLocks noChangeAspect="1"/>
          </p:cNvPicPr>
          <p:nvPr/>
        </p:nvPicPr>
        <p:blipFill>
          <a:blip r:embed="rId4"/>
          <a:stretch>
            <a:fillRect/>
          </a:stretch>
        </p:blipFill>
        <p:spPr>
          <a:xfrm>
            <a:off x="3638350" y="2448026"/>
            <a:ext cx="5329989" cy="3545973"/>
          </a:xfrm>
          <a:prstGeom prst="rect">
            <a:avLst/>
          </a:prstGeom>
        </p:spPr>
      </p:pic>
      <p:sp>
        <p:nvSpPr>
          <p:cNvPr id="35" name="TextBox 34">
            <a:extLst>
              <a:ext uri="{FF2B5EF4-FFF2-40B4-BE49-F238E27FC236}">
                <a16:creationId xmlns:a16="http://schemas.microsoft.com/office/drawing/2014/main" id="{CD049DE8-1AB3-47D8-07F4-A1C43E86CAD6}"/>
              </a:ext>
            </a:extLst>
          </p:cNvPr>
          <p:cNvSpPr txBox="1"/>
          <p:nvPr/>
        </p:nvSpPr>
        <p:spPr>
          <a:xfrm>
            <a:off x="902808" y="1854820"/>
            <a:ext cx="2382252" cy="489534"/>
          </a:xfrm>
          <a:prstGeom prst="rect">
            <a:avLst/>
          </a:prstGeom>
          <a:noFill/>
        </p:spPr>
        <p:txBody>
          <a:bodyPr wrap="square" lIns="0" tIns="90000" rIns="0" bIns="90000" rtlCol="0">
            <a:spAutoFit/>
          </a:bodyPr>
          <a:lstStyle/>
          <a:p>
            <a:r>
              <a:rPr lang="en-GB" sz="2000" dirty="0">
                <a:latin typeface="Calibri" panose="020F0502020204030204" pitchFamily="34" charset="0"/>
                <a:cs typeface="Calibri" panose="020F0502020204030204" pitchFamily="34" charset="0"/>
              </a:rPr>
              <a:t>Single OPM sensor</a:t>
            </a:r>
          </a:p>
        </p:txBody>
      </p:sp>
      <p:sp>
        <p:nvSpPr>
          <p:cNvPr id="36" name="TextBox 35">
            <a:extLst>
              <a:ext uri="{FF2B5EF4-FFF2-40B4-BE49-F238E27FC236}">
                <a16:creationId xmlns:a16="http://schemas.microsoft.com/office/drawing/2014/main" id="{FD6D23DD-174E-23F9-0B21-5F1995EB5CE9}"/>
              </a:ext>
            </a:extLst>
          </p:cNvPr>
          <p:cNvSpPr txBox="1"/>
          <p:nvPr/>
        </p:nvSpPr>
        <p:spPr>
          <a:xfrm>
            <a:off x="4690750" y="1874070"/>
            <a:ext cx="3689843" cy="489534"/>
          </a:xfrm>
          <a:prstGeom prst="rect">
            <a:avLst/>
          </a:prstGeom>
          <a:noFill/>
        </p:spPr>
        <p:txBody>
          <a:bodyPr wrap="square" lIns="0" tIns="90000" rIns="0" bIns="90000" rtlCol="0">
            <a:spAutoFit/>
          </a:bodyPr>
          <a:lstStyle/>
          <a:p>
            <a:r>
              <a:rPr lang="en-GB" sz="2000" dirty="0">
                <a:latin typeface="Calibri" panose="020F0502020204030204" pitchFamily="34" charset="0"/>
                <a:cs typeface="Calibri" panose="020F0502020204030204" pitchFamily="34" charset="0"/>
              </a:rPr>
              <a:t>OPM sensors placed in the helmet</a:t>
            </a:r>
          </a:p>
        </p:txBody>
      </p:sp>
    </p:spTree>
    <p:extLst>
      <p:ext uri="{BB962C8B-B14F-4D97-AF65-F5344CB8AC3E}">
        <p14:creationId xmlns:p14="http://schemas.microsoft.com/office/powerpoint/2010/main" val="2249391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FAE06B-5228-6B99-0F62-993AF76402D6}"/>
              </a:ext>
            </a:extLst>
          </p:cNvPr>
          <p:cNvSpPr>
            <a:spLocks noGrp="1"/>
          </p:cNvSpPr>
          <p:nvPr>
            <p:ph type="body" sz="quarter" idx="11"/>
          </p:nvPr>
        </p:nvSpPr>
        <p:spPr/>
        <p:txBody>
          <a:bodyPr/>
          <a:lstStyle/>
          <a:p>
            <a:r>
              <a:rPr lang="en-GB" dirty="0" err="1"/>
              <a:t>NatMEG</a:t>
            </a:r>
            <a:r>
              <a:rPr lang="en-GB" dirty="0"/>
              <a:t> (n.d.)</a:t>
            </a:r>
          </a:p>
        </p:txBody>
      </p:sp>
      <p:sp>
        <p:nvSpPr>
          <p:cNvPr id="4" name="Text Placeholder 3">
            <a:extLst>
              <a:ext uri="{FF2B5EF4-FFF2-40B4-BE49-F238E27FC236}">
                <a16:creationId xmlns:a16="http://schemas.microsoft.com/office/drawing/2014/main" id="{4F367255-02CC-D8B8-A6E1-0DBE17F5A4F6}"/>
              </a:ext>
            </a:extLst>
          </p:cNvPr>
          <p:cNvSpPr>
            <a:spLocks noGrp="1"/>
          </p:cNvSpPr>
          <p:nvPr>
            <p:ph type="body" sz="quarter" idx="12"/>
          </p:nvPr>
        </p:nvSpPr>
        <p:spPr>
          <a:xfrm>
            <a:off x="900000" y="621274"/>
            <a:ext cx="7560000" cy="338554"/>
          </a:xfrm>
        </p:spPr>
        <p:txBody>
          <a:bodyPr/>
          <a:lstStyle/>
          <a:p>
            <a:r>
              <a:rPr lang="en-GB" dirty="0">
                <a:latin typeface="Calibri" panose="020F0502020204030204" pitchFamily="34" charset="0"/>
                <a:cs typeface="Calibri" panose="020F0502020204030204" pitchFamily="34" charset="0"/>
              </a:rPr>
              <a:t>OPMs require no liquid helium</a:t>
            </a:r>
          </a:p>
        </p:txBody>
      </p:sp>
      <p:sp>
        <p:nvSpPr>
          <p:cNvPr id="5" name="Text Placeholder 4">
            <a:extLst>
              <a:ext uri="{FF2B5EF4-FFF2-40B4-BE49-F238E27FC236}">
                <a16:creationId xmlns:a16="http://schemas.microsoft.com/office/drawing/2014/main" id="{DDB31502-EEB3-6FE7-0871-44D0496D67DE}"/>
              </a:ext>
            </a:extLst>
          </p:cNvPr>
          <p:cNvSpPr>
            <a:spLocks noGrp="1"/>
          </p:cNvSpPr>
          <p:nvPr>
            <p:ph type="body" sz="quarter" idx="16"/>
          </p:nvPr>
        </p:nvSpPr>
        <p:spPr>
          <a:xfrm>
            <a:off x="900000" y="1249863"/>
            <a:ext cx="7560000" cy="1237262"/>
          </a:xfrm>
        </p:spPr>
        <p:txBody>
          <a:bodyPr/>
          <a:lstStyle/>
          <a:p>
            <a:pPr marL="106045" indent="-285750">
              <a:buFont typeface="Arial" panose="020B0604020202020204" pitchFamily="34" charset="0"/>
              <a:buChar char="•"/>
            </a:pPr>
            <a:r>
              <a:rPr lang="en-GB" sz="1800" dirty="0">
                <a:solidFill>
                  <a:srgbClr val="000000"/>
                </a:solidFill>
                <a:latin typeface="Calibri" panose="020F0502020204030204" pitchFamily="34" charset="0"/>
                <a:cs typeface="+mn-cs"/>
              </a:rPr>
              <a:t>C</a:t>
            </a:r>
            <a:r>
              <a:rPr lang="en-GB" sz="1800" kern="1200" dirty="0">
                <a:solidFill>
                  <a:srgbClr val="000000"/>
                </a:solidFill>
                <a:effectLst/>
                <a:latin typeface="Calibri" panose="020F0502020204030204" pitchFamily="34" charset="0"/>
                <a:ea typeface="+mn-ea"/>
                <a:cs typeface="+mn-cs"/>
              </a:rPr>
              <a:t>loser to the scalp </a:t>
            </a:r>
          </a:p>
          <a:p>
            <a:pPr marL="106045" indent="-285750">
              <a:buFont typeface="Arial" panose="020B0604020202020204" pitchFamily="34" charset="0"/>
              <a:buChar char="•"/>
            </a:pPr>
            <a:r>
              <a:rPr lang="en-US" sz="1800" dirty="0">
                <a:latin typeface="Calibri" panose="020F0502020204030204" pitchFamily="34" charset="0"/>
                <a:ea typeface="Calibri" panose="020F0502020204030204" pitchFamily="34" charset="0"/>
              </a:rPr>
              <a:t>A</a:t>
            </a:r>
            <a:r>
              <a:rPr lang="en-US" sz="1800" dirty="0">
                <a:effectLst/>
                <a:latin typeface="Calibri" panose="020F0502020204030204" pitchFamily="34" charset="0"/>
                <a:ea typeface="Calibri" panose="020F0502020204030204" pitchFamily="34" charset="0"/>
              </a:rPr>
              <a:t>djustable 3D helmets </a:t>
            </a:r>
          </a:p>
          <a:p>
            <a:pPr marL="106045" indent="-285750">
              <a:buFont typeface="Arial" panose="020B0604020202020204" pitchFamily="34" charset="0"/>
              <a:buChar char="•"/>
            </a:pPr>
            <a:r>
              <a:rPr lang="en-US" sz="1800" dirty="0">
                <a:latin typeface="Calibri" panose="020F0502020204030204" pitchFamily="34" charset="0"/>
                <a:ea typeface="Calibri" panose="020F0502020204030204" pitchFamily="34" charset="0"/>
              </a:rPr>
              <a:t>Allow movements</a:t>
            </a:r>
            <a:endParaRPr lang="en-US" sz="1800" dirty="0">
              <a:effectLst/>
              <a:latin typeface="Calibri" panose="020F0502020204030204" pitchFamily="34" charset="0"/>
              <a:ea typeface="Calibri" panose="020F0502020204030204" pitchFamily="34" charset="0"/>
            </a:endParaRPr>
          </a:p>
          <a:p>
            <a:endParaRPr lang="en-GB" dirty="0"/>
          </a:p>
        </p:txBody>
      </p:sp>
      <p:grpSp>
        <p:nvGrpSpPr>
          <p:cNvPr id="9" name="Group 8">
            <a:extLst>
              <a:ext uri="{FF2B5EF4-FFF2-40B4-BE49-F238E27FC236}">
                <a16:creationId xmlns:a16="http://schemas.microsoft.com/office/drawing/2014/main" id="{99C924EB-72EB-E039-5592-78D619B8C323}"/>
              </a:ext>
            </a:extLst>
          </p:cNvPr>
          <p:cNvGrpSpPr/>
          <p:nvPr/>
        </p:nvGrpSpPr>
        <p:grpSpPr>
          <a:xfrm>
            <a:off x="574241" y="3134084"/>
            <a:ext cx="7995518" cy="3166876"/>
            <a:chOff x="900000" y="3469488"/>
            <a:chExt cx="7995518" cy="3166876"/>
          </a:xfrm>
        </p:grpSpPr>
        <p:pic>
          <p:nvPicPr>
            <p:cNvPr id="6" name="Picture 5" descr="A screenshot of a computer&#10;&#10;Description automatically generated">
              <a:extLst>
                <a:ext uri="{FF2B5EF4-FFF2-40B4-BE49-F238E27FC236}">
                  <a16:creationId xmlns:a16="http://schemas.microsoft.com/office/drawing/2014/main" id="{AA568E62-4E34-8760-8F04-3C2848C7AF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33" t="38907" r="27357" b="18330"/>
            <a:stretch/>
          </p:blipFill>
          <p:spPr bwMode="auto">
            <a:xfrm>
              <a:off x="900000" y="3745099"/>
              <a:ext cx="7995518" cy="289126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D416FCB0-DD04-BE24-A0D2-6EDBA77124FE}"/>
                </a:ext>
              </a:extLst>
            </p:cNvPr>
            <p:cNvSpPr txBox="1"/>
            <p:nvPr/>
          </p:nvSpPr>
          <p:spPr>
            <a:xfrm>
              <a:off x="2913797" y="3469488"/>
              <a:ext cx="1467134" cy="427979"/>
            </a:xfrm>
            <a:prstGeom prst="rect">
              <a:avLst/>
            </a:prstGeom>
            <a:noFill/>
          </p:spPr>
          <p:txBody>
            <a:bodyPr wrap="square" lIns="0" tIns="90000" rIns="0" bIns="90000" rtlCol="0">
              <a:spAutoFit/>
            </a:bodyPr>
            <a:lstStyle/>
            <a:p>
              <a:r>
                <a:rPr lang="en-GB" sz="1600" b="1" dirty="0">
                  <a:latin typeface="Calibri" panose="020F0502020204030204" pitchFamily="34" charset="0"/>
                  <a:cs typeface="Calibri" panose="020F0502020204030204" pitchFamily="34" charset="0"/>
                </a:rPr>
                <a:t>SQUIDs</a:t>
              </a:r>
            </a:p>
          </p:txBody>
        </p:sp>
        <p:sp>
          <p:nvSpPr>
            <p:cNvPr id="8" name="TextBox 7">
              <a:extLst>
                <a:ext uri="{FF2B5EF4-FFF2-40B4-BE49-F238E27FC236}">
                  <a16:creationId xmlns:a16="http://schemas.microsoft.com/office/drawing/2014/main" id="{B7341826-74E8-2E0E-7970-9B1D1F318F13}"/>
                </a:ext>
              </a:extLst>
            </p:cNvPr>
            <p:cNvSpPr txBox="1"/>
            <p:nvPr/>
          </p:nvSpPr>
          <p:spPr>
            <a:xfrm>
              <a:off x="6383539" y="3531109"/>
              <a:ext cx="1467134" cy="427979"/>
            </a:xfrm>
            <a:prstGeom prst="rect">
              <a:avLst/>
            </a:prstGeom>
            <a:noFill/>
          </p:spPr>
          <p:txBody>
            <a:bodyPr wrap="square" lIns="0" tIns="90000" rIns="0" bIns="90000" rtlCol="0">
              <a:spAutoFit/>
            </a:bodyPr>
            <a:lstStyle/>
            <a:p>
              <a:r>
                <a:rPr lang="en-GB" sz="1600" b="1" dirty="0">
                  <a:latin typeface="Calibri" panose="020F0502020204030204" pitchFamily="34" charset="0"/>
                  <a:cs typeface="Calibri" panose="020F0502020204030204" pitchFamily="34" charset="0"/>
                </a:rPr>
                <a:t>OPMs</a:t>
              </a:r>
            </a:p>
          </p:txBody>
        </p:sp>
      </p:grpSp>
      <p:sp>
        <p:nvSpPr>
          <p:cNvPr id="10" name="TextBox 9">
            <a:extLst>
              <a:ext uri="{FF2B5EF4-FFF2-40B4-BE49-F238E27FC236}">
                <a16:creationId xmlns:a16="http://schemas.microsoft.com/office/drawing/2014/main" id="{D20E074F-C53D-43B6-70D6-DA97C97D40F4}"/>
              </a:ext>
            </a:extLst>
          </p:cNvPr>
          <p:cNvSpPr txBox="1"/>
          <p:nvPr/>
        </p:nvSpPr>
        <p:spPr>
          <a:xfrm>
            <a:off x="926505" y="2533554"/>
            <a:ext cx="7995517" cy="704978"/>
          </a:xfrm>
          <a:prstGeom prst="rect">
            <a:avLst/>
          </a:prstGeom>
          <a:noFill/>
        </p:spPr>
        <p:txBody>
          <a:bodyPr wrap="square" lIns="0" tIns="90000" rIns="0" bIns="90000" rtlCol="0">
            <a:spAutoFit/>
          </a:bodyPr>
          <a:lstStyle/>
          <a:p>
            <a:r>
              <a:rPr lang="en-GB" u="sng" dirty="0">
                <a:effectLst/>
                <a:latin typeface="Calibri" panose="020F0502020204030204" pitchFamily="34" charset="0"/>
                <a:ea typeface="Calibri" panose="020F0502020204030204" pitchFamily="34" charset="0"/>
              </a:rPr>
              <a:t>However</a:t>
            </a:r>
            <a:r>
              <a:rPr lang="en-GB" dirty="0">
                <a:effectLst/>
                <a:latin typeface="Calibri" panose="020F0502020204030204" pitchFamily="34" charset="0"/>
                <a:ea typeface="Calibri" panose="020F0502020204030204" pitchFamily="34" charset="0"/>
              </a:rPr>
              <a:t>: </a:t>
            </a:r>
            <a:r>
              <a:rPr lang="en-GB" dirty="0">
                <a:latin typeface="Calibri" panose="020F0502020204030204" pitchFamily="34" charset="0"/>
                <a:ea typeface="Calibri" panose="020F0502020204030204" pitchFamily="34" charset="0"/>
              </a:rPr>
              <a:t>I</a:t>
            </a:r>
            <a:r>
              <a:rPr lang="en-GB" dirty="0">
                <a:effectLst/>
                <a:latin typeface="Calibri" panose="020F0502020204030204" pitchFamily="34" charset="0"/>
                <a:ea typeface="Calibri" panose="020F0502020204030204" pitchFamily="34" charset="0"/>
              </a:rPr>
              <a:t>ndividual OPMs exhibit higher sensor noise compared to individual SQUIDs</a:t>
            </a:r>
          </a:p>
          <a:p>
            <a:pPr indent="-179705">
              <a:buFont typeface="Lucida Grande"/>
              <a:buChar char="–"/>
            </a:pPr>
            <a:endParaRPr lang="en-GB" sz="1600" dirty="0" err="1">
              <a:latin typeface="+mj-lt"/>
            </a:endParaRPr>
          </a:p>
        </p:txBody>
      </p:sp>
    </p:spTree>
    <p:extLst>
      <p:ext uri="{BB962C8B-B14F-4D97-AF65-F5344CB8AC3E}">
        <p14:creationId xmlns:p14="http://schemas.microsoft.com/office/powerpoint/2010/main" val="99514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3C19DD-551B-EDAB-A419-8DC981FB44A5}"/>
              </a:ext>
            </a:extLst>
          </p:cNvPr>
          <p:cNvSpPr>
            <a:spLocks noGrp="1"/>
          </p:cNvSpPr>
          <p:nvPr>
            <p:ph type="body" sz="quarter" idx="12"/>
          </p:nvPr>
        </p:nvSpPr>
        <p:spPr>
          <a:xfrm>
            <a:off x="900000" y="864000"/>
            <a:ext cx="7560000" cy="744819"/>
          </a:xfrm>
        </p:spPr>
        <p:txBody>
          <a:bodyPr/>
          <a:lstStyle/>
          <a:p>
            <a:r>
              <a:rPr lang="en-GB" dirty="0">
                <a:latin typeface="Calibri" panose="020F0502020204030204" pitchFamily="34" charset="0"/>
                <a:cs typeface="Calibri" panose="020F0502020204030204" pitchFamily="34" charset="0"/>
              </a:rPr>
              <a:t>OPMs at the Donders Institute</a:t>
            </a:r>
          </a:p>
          <a:p>
            <a:endParaRPr lang="en-GB" dirty="0"/>
          </a:p>
        </p:txBody>
      </p:sp>
      <p:pic>
        <p:nvPicPr>
          <p:cNvPr id="7" name="Picture 6" descr="A yellow chair in a room&#10;&#10;Description automatically generated">
            <a:extLst>
              <a:ext uri="{FF2B5EF4-FFF2-40B4-BE49-F238E27FC236}">
                <a16:creationId xmlns:a16="http://schemas.microsoft.com/office/drawing/2014/main" id="{74313973-AFD6-6EDF-8125-7F76EC6D7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745" y="2002030"/>
            <a:ext cx="5037188" cy="3991970"/>
          </a:xfrm>
          <a:prstGeom prst="rect">
            <a:avLst/>
          </a:prstGeom>
        </p:spPr>
      </p:pic>
      <p:pic>
        <p:nvPicPr>
          <p:cNvPr id="9" name="Picture 8" descr="A person wearing a machine&#10;&#10;Description automatically generated">
            <a:extLst>
              <a:ext uri="{FF2B5EF4-FFF2-40B4-BE49-F238E27FC236}">
                <a16:creationId xmlns:a16="http://schemas.microsoft.com/office/drawing/2014/main" id="{12F077B2-0F5B-37E8-9E9B-1B4A29277CBB}"/>
              </a:ext>
            </a:extLst>
          </p:cNvPr>
          <p:cNvPicPr>
            <a:picLocks noChangeAspect="1"/>
          </p:cNvPicPr>
          <p:nvPr/>
        </p:nvPicPr>
        <p:blipFill>
          <a:blip r:embed="rId5"/>
          <a:stretch>
            <a:fillRect/>
          </a:stretch>
        </p:blipFill>
        <p:spPr>
          <a:xfrm>
            <a:off x="5593195" y="2002030"/>
            <a:ext cx="3351192" cy="3991970"/>
          </a:xfrm>
          <a:prstGeom prst="rect">
            <a:avLst/>
          </a:prstGeom>
        </p:spPr>
      </p:pic>
    </p:spTree>
    <p:extLst>
      <p:ext uri="{BB962C8B-B14F-4D97-AF65-F5344CB8AC3E}">
        <p14:creationId xmlns:p14="http://schemas.microsoft.com/office/powerpoint/2010/main" val="712697957"/>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D3E142-CFA4-D633-560E-115AB1EEE569}"/>
              </a:ext>
            </a:extLst>
          </p:cNvPr>
          <p:cNvSpPr>
            <a:spLocks noGrp="1"/>
          </p:cNvSpPr>
          <p:nvPr>
            <p:ph type="body" sz="quarter" idx="12"/>
          </p:nvPr>
        </p:nvSpPr>
        <p:spPr>
          <a:xfrm>
            <a:off x="586741" y="938825"/>
            <a:ext cx="7560000" cy="338554"/>
          </a:xfrm>
        </p:spPr>
        <p:txBody>
          <a:bodyPr/>
          <a:lstStyle/>
          <a:p>
            <a:r>
              <a:rPr lang="en-GB" dirty="0">
                <a:latin typeface="Calibri" panose="020F0502020204030204" pitchFamily="34" charset="0"/>
                <a:cs typeface="Calibri" panose="020F0502020204030204" pitchFamily="34" charset="0"/>
              </a:rPr>
              <a:t>Research Question</a:t>
            </a:r>
          </a:p>
        </p:txBody>
      </p:sp>
      <p:sp>
        <p:nvSpPr>
          <p:cNvPr id="5" name="Text Placeholder 4">
            <a:extLst>
              <a:ext uri="{FF2B5EF4-FFF2-40B4-BE49-F238E27FC236}">
                <a16:creationId xmlns:a16="http://schemas.microsoft.com/office/drawing/2014/main" id="{FA619AC5-39EF-D546-DDE7-300AE58BE7D1}"/>
              </a:ext>
            </a:extLst>
          </p:cNvPr>
          <p:cNvSpPr>
            <a:spLocks noGrp="1"/>
          </p:cNvSpPr>
          <p:nvPr>
            <p:ph type="body" sz="quarter" idx="16"/>
          </p:nvPr>
        </p:nvSpPr>
        <p:spPr>
          <a:xfrm>
            <a:off x="586741" y="1876535"/>
            <a:ext cx="8701638" cy="1046440"/>
          </a:xfrm>
        </p:spPr>
        <p:txBody>
          <a:bodyPr/>
          <a:lstStyle/>
          <a:p>
            <a:r>
              <a:rPr lang="en-GB" sz="2000" dirty="0">
                <a:latin typeface="Calibri" panose="020F0502020204030204" pitchFamily="34" charset="0"/>
                <a:ea typeface="Calibri" panose="020F0502020204030204" pitchFamily="34" charset="0"/>
              </a:rPr>
              <a:t>H</a:t>
            </a:r>
            <a:r>
              <a:rPr lang="en-GB" sz="2000" dirty="0">
                <a:effectLst/>
                <a:latin typeface="Calibri" panose="020F0502020204030204" pitchFamily="34" charset="0"/>
                <a:ea typeface="Calibri" panose="020F0502020204030204" pitchFamily="34" charset="0"/>
              </a:rPr>
              <a:t>ow many OPMs do we need to outperform the 275-sensor </a:t>
            </a:r>
            <a:r>
              <a:rPr lang="en-GB" sz="2000" dirty="0">
                <a:latin typeface="Calibri" panose="020F0502020204030204" pitchFamily="34" charset="0"/>
                <a:ea typeface="Calibri" panose="020F0502020204030204" pitchFamily="34" charset="0"/>
              </a:rPr>
              <a:t>CTF SQUID system</a:t>
            </a:r>
            <a:r>
              <a:rPr lang="en-GB" sz="2000" dirty="0">
                <a:effectLst/>
                <a:latin typeface="Calibri" panose="020F0502020204030204" pitchFamily="34" charset="0"/>
                <a:ea typeface="Calibri" panose="020F0502020204030204" pitchFamily="34" charset="0"/>
              </a:rPr>
              <a:t>?</a:t>
            </a:r>
          </a:p>
          <a:p>
            <a:endParaRPr lang="en-GB" sz="2000" dirty="0">
              <a:latin typeface="Calibri" panose="020F0502020204030204" pitchFamily="34" charset="0"/>
            </a:endParaRPr>
          </a:p>
          <a:p>
            <a:endParaRPr lang="en-GB" sz="2000" dirty="0">
              <a:latin typeface="Calibri" panose="020F0502020204030204" pitchFamily="34" charset="0"/>
            </a:endParaRPr>
          </a:p>
        </p:txBody>
      </p:sp>
      <p:sp>
        <p:nvSpPr>
          <p:cNvPr id="6" name="TextBox 5">
            <a:extLst>
              <a:ext uri="{FF2B5EF4-FFF2-40B4-BE49-F238E27FC236}">
                <a16:creationId xmlns:a16="http://schemas.microsoft.com/office/drawing/2014/main" id="{C63F6FA7-F430-6CC2-8BC4-4B1C82EB1FFF}"/>
              </a:ext>
            </a:extLst>
          </p:cNvPr>
          <p:cNvSpPr txBox="1"/>
          <p:nvPr/>
        </p:nvSpPr>
        <p:spPr>
          <a:xfrm>
            <a:off x="647700" y="3078480"/>
            <a:ext cx="7499041" cy="2999837"/>
          </a:xfrm>
          <a:prstGeom prst="rect">
            <a:avLst/>
          </a:prstGeom>
          <a:noFill/>
        </p:spPr>
        <p:txBody>
          <a:bodyPr wrap="square" lIns="0" tIns="90000" rIns="0" bIns="90000" rtlCol="0">
            <a:spAutoFit/>
          </a:bodyPr>
          <a:lstStyle/>
          <a:p>
            <a:pPr>
              <a:lnSpc>
                <a:spcPct val="150000"/>
              </a:lnSpc>
            </a:pPr>
            <a:r>
              <a:rPr lang="en-GB" dirty="0">
                <a:latin typeface="Calibri" panose="020F0502020204030204" pitchFamily="34" charset="0"/>
                <a:cs typeface="Calibri" panose="020F0502020204030204" pitchFamily="34" charset="0"/>
              </a:rPr>
              <a:t>To answer this question:</a:t>
            </a:r>
          </a:p>
          <a:p>
            <a:pPr marL="285750" indent="-285750">
              <a:lnSpc>
                <a:spcPct val="150000"/>
              </a:lnSpc>
              <a:buFont typeface="Arial" panose="020B0604020202020204" pitchFamily="34" charset="0"/>
              <a:buChar char="•"/>
            </a:pPr>
            <a:r>
              <a:rPr lang="en-GB" dirty="0">
                <a:latin typeface="Calibri" panose="020F0502020204030204" pitchFamily="34" charset="0"/>
                <a:cs typeface="Calibri" panose="020F0502020204030204" pitchFamily="34" charset="0"/>
              </a:rPr>
              <a:t>Source-level MEG analysis using dipole fitting</a:t>
            </a:r>
          </a:p>
          <a:p>
            <a:pPr marL="106045" indent="-285750">
              <a:lnSpc>
                <a:spcPct val="150000"/>
              </a:lnSpc>
              <a:buFont typeface="Arial" panose="020B0604020202020204" pitchFamily="34" charset="0"/>
              <a:buChar char="•"/>
            </a:pPr>
            <a:r>
              <a:rPr lang="en-GB" dirty="0">
                <a:latin typeface="Calibri" panose="020F0502020204030204" pitchFamily="34" charset="0"/>
                <a:cs typeface="Calibri" panose="020F0502020204030204" pitchFamily="34" charset="0"/>
              </a:rPr>
              <a:t>Dipole moment and dipole position</a:t>
            </a:r>
          </a:p>
          <a:p>
            <a:pPr marL="106045" indent="-285750">
              <a:lnSpc>
                <a:spcPct val="150000"/>
              </a:lnSpc>
              <a:buFont typeface="Arial" panose="020B0604020202020204" pitchFamily="34" charset="0"/>
              <a:buChar char="•"/>
            </a:pPr>
            <a:r>
              <a:rPr lang="en-GB" dirty="0">
                <a:latin typeface="Calibri" panose="020F0502020204030204" pitchFamily="34" charset="0"/>
                <a:cs typeface="Calibri" panose="020F0502020204030204" pitchFamily="34" charset="0"/>
              </a:rPr>
              <a:t>Source reconstruction accuracy: </a:t>
            </a:r>
          </a:p>
          <a:p>
            <a:pPr marL="677545" lvl="1" indent="-400050">
              <a:lnSpc>
                <a:spcPct val="150000"/>
              </a:lnSpc>
              <a:buFont typeface="+mj-lt"/>
              <a:buAutoNum type="romanLcPeriod"/>
            </a:pPr>
            <a:r>
              <a:rPr lang="en-GB" dirty="0">
                <a:latin typeface="Calibri" panose="020F0502020204030204" pitchFamily="34" charset="0"/>
                <a:cs typeface="Calibri" panose="020F0502020204030204" pitchFamily="34" charset="0"/>
              </a:rPr>
              <a:t>Dipole moment uncertainty (DMU) </a:t>
            </a:r>
          </a:p>
          <a:p>
            <a:pPr marL="677545" lvl="1" indent="-400050">
              <a:lnSpc>
                <a:spcPct val="150000"/>
              </a:lnSpc>
              <a:buFont typeface="+mj-lt"/>
              <a:buAutoNum type="romanLcPeriod"/>
            </a:pPr>
            <a:r>
              <a:rPr lang="en-GB" dirty="0">
                <a:latin typeface="Calibri" panose="020F0502020204030204" pitchFamily="34" charset="0"/>
                <a:cs typeface="Calibri" panose="020F0502020204030204" pitchFamily="34" charset="0"/>
              </a:rPr>
              <a:t>Dipole position uncertainty (DPU)</a:t>
            </a:r>
            <a:endParaRPr lang="en-GB" baseline="-25000" dirty="0">
              <a:latin typeface="Calibri" panose="020F0502020204030204" pitchFamily="34" charset="0"/>
              <a:cs typeface="Calibri" panose="020F0502020204030204" pitchFamily="34" charset="0"/>
            </a:endParaRPr>
          </a:p>
          <a:p>
            <a:pPr indent="-179705">
              <a:lnSpc>
                <a:spcPct val="150000"/>
              </a:lnSpc>
              <a:buFont typeface="Lucida Grande"/>
              <a:buChar char="–"/>
            </a:pPr>
            <a:endParaRPr lang="en-GB" sz="1600" dirty="0" err="1">
              <a:latin typeface="+mj-lt"/>
            </a:endParaRPr>
          </a:p>
        </p:txBody>
      </p:sp>
    </p:spTree>
    <p:extLst>
      <p:ext uri="{BB962C8B-B14F-4D97-AF65-F5344CB8AC3E}">
        <p14:creationId xmlns:p14="http://schemas.microsoft.com/office/powerpoint/2010/main" val="39400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7455E3-C100-CC8C-40BE-6A129CEE166A}"/>
              </a:ext>
            </a:extLst>
          </p:cNvPr>
          <p:cNvSpPr>
            <a:spLocks noGrp="1"/>
          </p:cNvSpPr>
          <p:nvPr>
            <p:ph type="body" sz="quarter" idx="11"/>
          </p:nvPr>
        </p:nvSpPr>
        <p:spPr/>
        <p:txBody>
          <a:bodyPr/>
          <a:lstStyle/>
          <a:p>
            <a:r>
              <a:rPr lang="en-GB" sz="1100" b="0" i="0" dirty="0">
                <a:solidFill>
                  <a:schemeClr val="accent2"/>
                </a:solidFill>
                <a:effectLst/>
                <a:latin typeface="BlinkMacSystemFont"/>
              </a:rPr>
              <a:t>Cruse et al. (2014)</a:t>
            </a:r>
            <a:endParaRPr lang="en-GB" sz="1100" dirty="0">
              <a:solidFill>
                <a:schemeClr val="accent2"/>
              </a:solidFill>
              <a:latin typeface="+mj-lt"/>
            </a:endParaRPr>
          </a:p>
          <a:p>
            <a:endParaRPr lang="en-GB" sz="1100" dirty="0"/>
          </a:p>
        </p:txBody>
      </p:sp>
      <p:sp>
        <p:nvSpPr>
          <p:cNvPr id="4" name="Text Placeholder 3">
            <a:extLst>
              <a:ext uri="{FF2B5EF4-FFF2-40B4-BE49-F238E27FC236}">
                <a16:creationId xmlns:a16="http://schemas.microsoft.com/office/drawing/2014/main" id="{47EB2488-10BC-9CBD-EF1C-62B8F0813A66}"/>
              </a:ext>
            </a:extLst>
          </p:cNvPr>
          <p:cNvSpPr>
            <a:spLocks noGrp="1"/>
          </p:cNvSpPr>
          <p:nvPr>
            <p:ph type="body" sz="quarter" idx="12"/>
          </p:nvPr>
        </p:nvSpPr>
        <p:spPr>
          <a:xfrm>
            <a:off x="900000" y="589680"/>
            <a:ext cx="7560000" cy="338554"/>
          </a:xfrm>
        </p:spPr>
        <p:txBody>
          <a:bodyPr/>
          <a:lstStyle/>
          <a:p>
            <a:r>
              <a:rPr lang="en-GB" dirty="0">
                <a:latin typeface="Calibri" panose="020F0502020204030204" pitchFamily="34" charset="0"/>
                <a:cs typeface="Calibri" panose="020F0502020204030204" pitchFamily="34" charset="0"/>
              </a:rPr>
              <a:t>Dipole Moment Uncertainty (DMU)</a:t>
            </a:r>
            <a:endParaRPr lang="en-GB" dirty="0"/>
          </a:p>
        </p:txBody>
      </p:sp>
      <p:sp>
        <p:nvSpPr>
          <p:cNvPr id="5" name="Text Placeholder 4">
            <a:extLst>
              <a:ext uri="{FF2B5EF4-FFF2-40B4-BE49-F238E27FC236}">
                <a16:creationId xmlns:a16="http://schemas.microsoft.com/office/drawing/2014/main" id="{D4213C53-5DDD-1824-9D2C-7D4B97391359}"/>
              </a:ext>
            </a:extLst>
          </p:cNvPr>
          <p:cNvSpPr>
            <a:spLocks noGrp="1"/>
          </p:cNvSpPr>
          <p:nvPr>
            <p:ph type="body" sz="quarter" idx="16"/>
          </p:nvPr>
        </p:nvSpPr>
        <p:spPr>
          <a:xfrm>
            <a:off x="898680" y="1332471"/>
            <a:ext cx="7560000" cy="941796"/>
          </a:xfrm>
        </p:spPr>
        <p:txBody>
          <a:bodyPr/>
          <a:lstStyle/>
          <a:p>
            <a:r>
              <a:rPr lang="en-GB" sz="1800" dirty="0">
                <a:latin typeface="Calibri" panose="020F0502020204030204" pitchFamily="34" charset="0"/>
                <a:ea typeface="Calibri" panose="020F0502020204030204" pitchFamily="34" charset="0"/>
              </a:rPr>
              <a:t>Accuracy of</a:t>
            </a:r>
            <a:r>
              <a:rPr lang="en-GB" sz="1800" dirty="0">
                <a:effectLst/>
                <a:latin typeface="Calibri" panose="020F0502020204030204" pitchFamily="34" charset="0"/>
                <a:ea typeface="Calibri" panose="020F0502020204030204" pitchFamily="34" charset="0"/>
              </a:rPr>
              <a:t> neural activity </a:t>
            </a:r>
            <a:r>
              <a:rPr lang="en-GB" sz="1800" u="sng" dirty="0">
                <a:effectLst/>
                <a:latin typeface="Calibri" panose="020F0502020204030204" pitchFamily="34" charset="0"/>
                <a:ea typeface="Calibri" panose="020F0502020204030204" pitchFamily="34" charset="0"/>
              </a:rPr>
              <a:t>strength</a:t>
            </a:r>
            <a:r>
              <a:rPr lang="en-GB" sz="1800" dirty="0">
                <a:effectLst/>
                <a:latin typeface="Calibri" panose="020F0502020204030204" pitchFamily="34" charset="0"/>
                <a:ea typeface="Calibri" panose="020F0502020204030204" pitchFamily="34" charset="0"/>
              </a:rPr>
              <a:t>.</a:t>
            </a:r>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5DF4B26-723E-78B1-0E94-86379427404A}"/>
              </a:ext>
            </a:extLst>
          </p:cNvPr>
          <p:cNvSpPr txBox="1"/>
          <p:nvPr/>
        </p:nvSpPr>
        <p:spPr>
          <a:xfrm>
            <a:off x="4901628" y="2395796"/>
            <a:ext cx="784939" cy="404914"/>
          </a:xfrm>
          <a:prstGeom prst="rect">
            <a:avLst/>
          </a:prstGeom>
          <a:noFill/>
        </p:spPr>
        <p:txBody>
          <a:bodyPr wrap="square" lIns="0" tIns="90000" rIns="0" bIns="90000" rtlCol="0">
            <a:spAutoFit/>
          </a:bodyPr>
          <a:lstStyle/>
          <a:p>
            <a:r>
              <a:rPr lang="en-GB" sz="1600" b="1" dirty="0">
                <a:latin typeface="Calibri" panose="020F0502020204030204" pitchFamily="34" charset="0"/>
                <a:cs typeface="Calibri" panose="020F0502020204030204" pitchFamily="34" charset="0"/>
              </a:rPr>
              <a:t>N400</a:t>
            </a:r>
          </a:p>
        </p:txBody>
      </p:sp>
      <p:grpSp>
        <p:nvGrpSpPr>
          <p:cNvPr id="2" name="Group 1">
            <a:extLst>
              <a:ext uri="{FF2B5EF4-FFF2-40B4-BE49-F238E27FC236}">
                <a16:creationId xmlns:a16="http://schemas.microsoft.com/office/drawing/2014/main" id="{352561A1-D81F-C60B-5D2C-912B32B95F30}"/>
              </a:ext>
            </a:extLst>
          </p:cNvPr>
          <p:cNvGrpSpPr/>
          <p:nvPr/>
        </p:nvGrpSpPr>
        <p:grpSpPr>
          <a:xfrm>
            <a:off x="896398" y="2341252"/>
            <a:ext cx="7284433" cy="3518528"/>
            <a:chOff x="896398" y="2341252"/>
            <a:chExt cx="7284433" cy="3518528"/>
          </a:xfrm>
        </p:grpSpPr>
        <p:pic>
          <p:nvPicPr>
            <p:cNvPr id="7" name="Picture 6" descr="A diagram of a cluster of data&#10;&#10;Description automatically generated with medium confidence">
              <a:extLst>
                <a:ext uri="{FF2B5EF4-FFF2-40B4-BE49-F238E27FC236}">
                  <a16:creationId xmlns:a16="http://schemas.microsoft.com/office/drawing/2014/main" id="{71F9EFD6-10A2-606F-D2F8-508391151E1C}"/>
                </a:ext>
              </a:extLst>
            </p:cNvPr>
            <p:cNvPicPr>
              <a:picLocks noChangeAspect="1"/>
            </p:cNvPicPr>
            <p:nvPr/>
          </p:nvPicPr>
          <p:blipFill rotWithShape="1">
            <a:blip r:embed="rId3"/>
            <a:srcRect t="55088" r="593" b="1"/>
            <a:stretch/>
          </p:blipFill>
          <p:spPr>
            <a:xfrm>
              <a:off x="898680" y="3046230"/>
              <a:ext cx="7282151" cy="2813550"/>
            </a:xfrm>
            <a:prstGeom prst="rect">
              <a:avLst/>
            </a:prstGeom>
          </p:spPr>
        </p:pic>
        <p:sp>
          <p:nvSpPr>
            <p:cNvPr id="11" name="TextBox 10">
              <a:extLst>
                <a:ext uri="{FF2B5EF4-FFF2-40B4-BE49-F238E27FC236}">
                  <a16:creationId xmlns:a16="http://schemas.microsoft.com/office/drawing/2014/main" id="{377B8777-3BFF-2519-8440-58CAA4CA2FE7}"/>
                </a:ext>
              </a:extLst>
            </p:cNvPr>
            <p:cNvSpPr txBox="1"/>
            <p:nvPr/>
          </p:nvSpPr>
          <p:spPr>
            <a:xfrm>
              <a:off x="896398" y="2341252"/>
              <a:ext cx="3614395" cy="704978"/>
            </a:xfrm>
            <a:prstGeom prst="rect">
              <a:avLst/>
            </a:prstGeom>
            <a:noFill/>
          </p:spPr>
          <p:txBody>
            <a:bodyPr wrap="square" lIns="0" tIns="90000" rIns="0" bIns="90000" rtlCol="0">
              <a:spAutoFit/>
            </a:bodyPr>
            <a:lstStyle/>
            <a:p>
              <a:r>
                <a:rPr lang="en-GB" dirty="0">
                  <a:latin typeface="Calibri" panose="020F0502020204030204" pitchFamily="34" charset="0"/>
                  <a:cs typeface="Calibri" panose="020F0502020204030204" pitchFamily="34" charset="0"/>
                </a:rPr>
                <a:t>Example: N400 experiment</a:t>
              </a:r>
            </a:p>
            <a:p>
              <a:pPr indent="-179705">
                <a:buFont typeface="Lucida Grande"/>
                <a:buChar char="–"/>
              </a:pPr>
              <a:endParaRPr lang="en-GB" sz="1600" dirty="0" err="1">
                <a:latin typeface="+mj-lt"/>
              </a:endParaRPr>
            </a:p>
          </p:txBody>
        </p:sp>
      </p:grpSp>
      <p:cxnSp>
        <p:nvCxnSpPr>
          <p:cNvPr id="13" name="Straight Arrow Connector 12">
            <a:extLst>
              <a:ext uri="{FF2B5EF4-FFF2-40B4-BE49-F238E27FC236}">
                <a16:creationId xmlns:a16="http://schemas.microsoft.com/office/drawing/2014/main" id="{E19022C1-4C34-B6D2-D356-AF0D3A0215DD}"/>
              </a:ext>
            </a:extLst>
          </p:cNvPr>
          <p:cNvCxnSpPr>
            <a:cxnSpLocks/>
          </p:cNvCxnSpPr>
          <p:nvPr/>
        </p:nvCxnSpPr>
        <p:spPr>
          <a:xfrm flipV="1">
            <a:off x="5129940" y="2742320"/>
            <a:ext cx="0" cy="2720745"/>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91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C3454D0B-EC10-7462-9499-FC4A854F0812}"/>
              </a:ext>
            </a:extLst>
          </p:cNvPr>
          <p:cNvSpPr txBox="1">
            <a:spLocks/>
          </p:cNvSpPr>
          <p:nvPr/>
        </p:nvSpPr>
        <p:spPr>
          <a:xfrm>
            <a:off x="900000" y="6240000"/>
            <a:ext cx="8243998" cy="618000"/>
          </a:xfrm>
          <a:prstGeom prst="rect">
            <a:avLst/>
          </a:prstGeom>
        </p:spPr>
        <p:txBody>
          <a:bodyPr lIns="0" tIns="0" rIns="180000" bIns="0" anchor="ctr" anchorCtr="0">
            <a:noAutofit/>
          </a:bodyPr>
          <a:lstStyle>
            <a:lvl1pPr marL="0" indent="0" algn="r" defTabSz="457200" rtl="0" eaLnBrk="1" latinLnBrk="0" hangingPunct="1">
              <a:spcBef>
                <a:spcPct val="20000"/>
              </a:spcBef>
              <a:buFont typeface="Arial" charset="0"/>
              <a:buNone/>
              <a:defRPr sz="900" kern="1200" baseline="0">
                <a:solidFill>
                  <a:srgbClr val="BE311A"/>
                </a:solidFill>
                <a:latin typeface="Arial" charset="0"/>
                <a:ea typeface="+mn-ea"/>
                <a:cs typeface="Arial" charset="0"/>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a:lstStyle>
          <a:p>
            <a:r>
              <a:rPr lang="en-GB" sz="1100" dirty="0" err="1">
                <a:solidFill>
                  <a:schemeClr val="accent2"/>
                </a:solidFill>
                <a:latin typeface="BlinkMacSystemFont"/>
              </a:rPr>
              <a:t>Laohathai</a:t>
            </a:r>
            <a:r>
              <a:rPr lang="en-GB" sz="1100" dirty="0">
                <a:solidFill>
                  <a:schemeClr val="accent2"/>
                </a:solidFill>
                <a:latin typeface="BlinkMacSystemFont"/>
              </a:rPr>
              <a:t> et al. (2021)</a:t>
            </a:r>
            <a:endParaRPr lang="en-GB" sz="1100" dirty="0">
              <a:solidFill>
                <a:schemeClr val="accent2"/>
              </a:solidFill>
              <a:latin typeface="+mj-lt"/>
            </a:endParaRPr>
          </a:p>
          <a:p>
            <a:endParaRPr lang="en-GB" sz="1100" dirty="0"/>
          </a:p>
        </p:txBody>
      </p:sp>
      <p:sp>
        <p:nvSpPr>
          <p:cNvPr id="16" name="Text Placeholder 3">
            <a:extLst>
              <a:ext uri="{FF2B5EF4-FFF2-40B4-BE49-F238E27FC236}">
                <a16:creationId xmlns:a16="http://schemas.microsoft.com/office/drawing/2014/main" id="{191E645D-FEFA-1B3E-87F6-F9F6D60CC30D}"/>
              </a:ext>
            </a:extLst>
          </p:cNvPr>
          <p:cNvSpPr>
            <a:spLocks noGrp="1"/>
          </p:cNvSpPr>
          <p:nvPr>
            <p:ph type="body" sz="quarter" idx="12"/>
          </p:nvPr>
        </p:nvSpPr>
        <p:spPr>
          <a:xfrm>
            <a:off x="900000" y="589680"/>
            <a:ext cx="7560000" cy="338554"/>
          </a:xfrm>
        </p:spPr>
        <p:txBody>
          <a:bodyPr/>
          <a:lstStyle/>
          <a:p>
            <a:r>
              <a:rPr lang="en-GB" dirty="0">
                <a:latin typeface="Calibri" panose="020F0502020204030204" pitchFamily="34" charset="0"/>
                <a:cs typeface="Calibri" panose="020F0502020204030204" pitchFamily="34" charset="0"/>
              </a:rPr>
              <a:t>Dipole Position Uncertainty (DPU)</a:t>
            </a:r>
            <a:endParaRPr lang="en-GB" dirty="0"/>
          </a:p>
        </p:txBody>
      </p:sp>
      <p:sp>
        <p:nvSpPr>
          <p:cNvPr id="17" name="Text Placeholder 4">
            <a:extLst>
              <a:ext uri="{FF2B5EF4-FFF2-40B4-BE49-F238E27FC236}">
                <a16:creationId xmlns:a16="http://schemas.microsoft.com/office/drawing/2014/main" id="{FBF41DD0-D547-42FC-36BE-AFC6235E6071}"/>
              </a:ext>
            </a:extLst>
          </p:cNvPr>
          <p:cNvSpPr>
            <a:spLocks noGrp="1"/>
          </p:cNvSpPr>
          <p:nvPr>
            <p:ph type="body" sz="quarter" idx="16"/>
          </p:nvPr>
        </p:nvSpPr>
        <p:spPr>
          <a:xfrm>
            <a:off x="898680" y="1347711"/>
            <a:ext cx="7560000" cy="941796"/>
          </a:xfrm>
        </p:spPr>
        <p:txBody>
          <a:bodyPr/>
          <a:lstStyle/>
          <a:p>
            <a:r>
              <a:rPr lang="en-GB" sz="1800" dirty="0">
                <a:latin typeface="Calibri" panose="020F0502020204030204" pitchFamily="34" charset="0"/>
                <a:ea typeface="Calibri" panose="020F0502020204030204" pitchFamily="34" charset="0"/>
              </a:rPr>
              <a:t>Accuracy of</a:t>
            </a:r>
            <a:r>
              <a:rPr lang="en-GB" sz="1800" dirty="0">
                <a:effectLst/>
                <a:latin typeface="Calibri" panose="020F0502020204030204" pitchFamily="34" charset="0"/>
                <a:ea typeface="Calibri" panose="020F0502020204030204" pitchFamily="34" charset="0"/>
              </a:rPr>
              <a:t> neural activity </a:t>
            </a:r>
            <a:r>
              <a:rPr lang="en-GB" sz="1800" u="sng" dirty="0">
                <a:latin typeface="Calibri" panose="020F0502020204030204" pitchFamily="34" charset="0"/>
                <a:ea typeface="Calibri" panose="020F0502020204030204" pitchFamily="34" charset="0"/>
              </a:rPr>
              <a:t>position</a:t>
            </a:r>
            <a:r>
              <a:rPr lang="en-GB" sz="1800" dirty="0">
                <a:effectLst/>
                <a:latin typeface="Calibri" panose="020F0502020204030204" pitchFamily="34" charset="0"/>
                <a:ea typeface="Calibri" panose="020F0502020204030204" pitchFamily="34" charset="0"/>
              </a:rPr>
              <a:t>.</a:t>
            </a:r>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B78B59B-4998-80AF-A40F-EEC33063EEB5}"/>
              </a:ext>
            </a:extLst>
          </p:cNvPr>
          <p:cNvSpPr txBox="1"/>
          <p:nvPr/>
        </p:nvSpPr>
        <p:spPr>
          <a:xfrm>
            <a:off x="896398" y="2204092"/>
            <a:ext cx="3614395" cy="704978"/>
          </a:xfrm>
          <a:prstGeom prst="rect">
            <a:avLst/>
          </a:prstGeom>
          <a:noFill/>
        </p:spPr>
        <p:txBody>
          <a:bodyPr wrap="square" lIns="0" tIns="90000" rIns="0" bIns="90000" rtlCol="0">
            <a:spAutoFit/>
          </a:bodyPr>
          <a:lstStyle/>
          <a:p>
            <a:r>
              <a:rPr lang="en-GB" dirty="0">
                <a:latin typeface="Calibri" panose="020F0502020204030204" pitchFamily="34" charset="0"/>
                <a:cs typeface="Calibri" panose="020F0502020204030204" pitchFamily="34" charset="0"/>
              </a:rPr>
              <a:t>Example: Epilepsy</a:t>
            </a:r>
          </a:p>
          <a:p>
            <a:pPr indent="-179705">
              <a:buFont typeface="Lucida Grande"/>
              <a:buChar char="–"/>
            </a:pPr>
            <a:endParaRPr lang="en-GB" sz="1600" dirty="0" err="1">
              <a:latin typeface="+mj-lt"/>
            </a:endParaRPr>
          </a:p>
        </p:txBody>
      </p:sp>
      <p:pic>
        <p:nvPicPr>
          <p:cNvPr id="25" name="Picture 24" descr="A close-up of a brain&#10;&#10;Description automatically generated">
            <a:extLst>
              <a:ext uri="{FF2B5EF4-FFF2-40B4-BE49-F238E27FC236}">
                <a16:creationId xmlns:a16="http://schemas.microsoft.com/office/drawing/2014/main" id="{39DB7D30-7B8E-4361-09DF-A4FF54033ACD}"/>
              </a:ext>
            </a:extLst>
          </p:cNvPr>
          <p:cNvPicPr>
            <a:picLocks noChangeAspect="1"/>
          </p:cNvPicPr>
          <p:nvPr/>
        </p:nvPicPr>
        <p:blipFill>
          <a:blip r:embed="rId3"/>
          <a:stretch>
            <a:fillRect/>
          </a:stretch>
        </p:blipFill>
        <p:spPr>
          <a:xfrm>
            <a:off x="896397" y="2856649"/>
            <a:ext cx="6011229" cy="3770882"/>
          </a:xfrm>
          <a:prstGeom prst="rect">
            <a:avLst/>
          </a:prstGeom>
        </p:spPr>
      </p:pic>
    </p:spTree>
    <p:extLst>
      <p:ext uri="{BB962C8B-B14F-4D97-AF65-F5344CB8AC3E}">
        <p14:creationId xmlns:p14="http://schemas.microsoft.com/office/powerpoint/2010/main" val="49490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Lst>
  </p:timing>
</p:sld>
</file>

<file path=ppt/theme/theme1.xml><?xml version="1.0" encoding="utf-8"?>
<a:theme xmlns:a="http://schemas.openxmlformats.org/drawingml/2006/main" name="Donders-Institute">
  <a:themeElements>
    <a:clrScheme name="Donders-Institute">
      <a:dk1>
        <a:sysClr val="windowText" lastClr="000000"/>
      </a:dk1>
      <a:lt1>
        <a:sysClr val="window" lastClr="FFFFFF"/>
      </a:lt1>
      <a:dk2>
        <a:srgbClr val="BE311A"/>
      </a:dk2>
      <a:lt2>
        <a:srgbClr val="FFFFFF"/>
      </a:lt2>
      <a:accent1>
        <a:srgbClr val="8E0000"/>
      </a:accent1>
      <a:accent2>
        <a:srgbClr val="BE311A"/>
      </a:accent2>
      <a:accent3>
        <a:srgbClr val="FF0000"/>
      </a:accent3>
      <a:accent4>
        <a:srgbClr val="FF7000"/>
      </a:accent4>
      <a:accent5>
        <a:srgbClr val="FFC300"/>
      </a:accent5>
      <a:accent6>
        <a:srgbClr val="FFFF00"/>
      </a:accent6>
      <a:hlink>
        <a:srgbClr val="BE311A"/>
      </a:hlink>
      <a:folHlink>
        <a:srgbClr val="FF0000"/>
      </a:folHlink>
    </a:clrScheme>
    <a:fontScheme name="Office - klassiek 2">
      <a:majorFont>
        <a:latin typeface="Times New Roman"/>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90000" rIns="0" bIns="90000" rtlCol="0">
        <a:spAutoFit/>
      </a:bodyPr>
      <a:lstStyle>
        <a:defPPr indent="-179705">
          <a:buFont typeface="Lucida Grande"/>
          <a:buChar char="–"/>
          <a:defRPr sz="1600"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onders-Institute">
  <a:themeElements>
    <a:clrScheme name="Donders-Institute">
      <a:dk1>
        <a:sysClr val="windowText" lastClr="000000"/>
      </a:dk1>
      <a:lt1>
        <a:sysClr val="window" lastClr="FFFFFF"/>
      </a:lt1>
      <a:dk2>
        <a:srgbClr val="BE311A"/>
      </a:dk2>
      <a:lt2>
        <a:srgbClr val="FFFFFF"/>
      </a:lt2>
      <a:accent1>
        <a:srgbClr val="8E0000"/>
      </a:accent1>
      <a:accent2>
        <a:srgbClr val="BE311A"/>
      </a:accent2>
      <a:accent3>
        <a:srgbClr val="FF0000"/>
      </a:accent3>
      <a:accent4>
        <a:srgbClr val="FF7000"/>
      </a:accent4>
      <a:accent5>
        <a:srgbClr val="FFC300"/>
      </a:accent5>
      <a:accent6>
        <a:srgbClr val="FFFF00"/>
      </a:accent6>
      <a:hlink>
        <a:srgbClr val="BE311A"/>
      </a:hlink>
      <a:folHlink>
        <a:srgbClr val="FF0000"/>
      </a:folHlink>
    </a:clrScheme>
    <a:fontScheme name="Office - klassiek 2">
      <a:majorFont>
        <a:latin typeface="Times New Roman"/>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90000" rIns="0" bIns="90000" rtlCol="0">
        <a:spAutoFit/>
      </a:bodyPr>
      <a:lstStyle>
        <a:defPPr indent="-179705">
          <a:buFont typeface="Lucida Grande"/>
          <a:buChar char="–"/>
          <a:defRPr sz="1600"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onders-Institute">
  <a:themeElements>
    <a:clrScheme name="Donders-Institute">
      <a:dk1>
        <a:sysClr val="windowText" lastClr="000000"/>
      </a:dk1>
      <a:lt1>
        <a:sysClr val="window" lastClr="FFFFFF"/>
      </a:lt1>
      <a:dk2>
        <a:srgbClr val="BE311A"/>
      </a:dk2>
      <a:lt2>
        <a:srgbClr val="FFFFFF"/>
      </a:lt2>
      <a:accent1>
        <a:srgbClr val="8E0000"/>
      </a:accent1>
      <a:accent2>
        <a:srgbClr val="BE311A"/>
      </a:accent2>
      <a:accent3>
        <a:srgbClr val="FF0000"/>
      </a:accent3>
      <a:accent4>
        <a:srgbClr val="FF7000"/>
      </a:accent4>
      <a:accent5>
        <a:srgbClr val="FFC300"/>
      </a:accent5>
      <a:accent6>
        <a:srgbClr val="FFFF00"/>
      </a:accent6>
      <a:hlink>
        <a:srgbClr val="BE311A"/>
      </a:hlink>
      <a:folHlink>
        <a:srgbClr val="FF0000"/>
      </a:folHlink>
    </a:clrScheme>
    <a:fontScheme name="Office - klassiek 2">
      <a:majorFont>
        <a:latin typeface="Times New Roman"/>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90000" rIns="0" bIns="90000" rtlCol="0">
        <a:spAutoFit/>
      </a:bodyPr>
      <a:lstStyle>
        <a:defPPr indent="-179705">
          <a:buFont typeface="Lucida Grande"/>
          <a:buChar char="–"/>
          <a:defRPr sz="1600"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onders-Institute">
  <a:themeElements>
    <a:clrScheme name="Donders-Institute">
      <a:dk1>
        <a:sysClr val="windowText" lastClr="000000"/>
      </a:dk1>
      <a:lt1>
        <a:sysClr val="window" lastClr="FFFFFF"/>
      </a:lt1>
      <a:dk2>
        <a:srgbClr val="BE311A"/>
      </a:dk2>
      <a:lt2>
        <a:srgbClr val="FFFFFF"/>
      </a:lt2>
      <a:accent1>
        <a:srgbClr val="8E0000"/>
      </a:accent1>
      <a:accent2>
        <a:srgbClr val="BE311A"/>
      </a:accent2>
      <a:accent3>
        <a:srgbClr val="FF0000"/>
      </a:accent3>
      <a:accent4>
        <a:srgbClr val="FF7000"/>
      </a:accent4>
      <a:accent5>
        <a:srgbClr val="FFC300"/>
      </a:accent5>
      <a:accent6>
        <a:srgbClr val="FFFF00"/>
      </a:accent6>
      <a:hlink>
        <a:srgbClr val="BE311A"/>
      </a:hlink>
      <a:folHlink>
        <a:srgbClr val="FF0000"/>
      </a:folHlink>
    </a:clrScheme>
    <a:fontScheme name="Office - klassiek 2">
      <a:majorFont>
        <a:latin typeface="Times New Roman"/>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90000" rIns="0" bIns="90000" rtlCol="0">
        <a:spAutoFit/>
      </a:bodyPr>
      <a:lstStyle>
        <a:defPPr indent="-179705">
          <a:buFont typeface="Lucida Grande"/>
          <a:buChar char="–"/>
          <a:defRPr sz="1600"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Donders-Institute">
  <a:themeElements>
    <a:clrScheme name="Donders-Institute">
      <a:dk1>
        <a:sysClr val="windowText" lastClr="000000"/>
      </a:dk1>
      <a:lt1>
        <a:sysClr val="window" lastClr="FFFFFF"/>
      </a:lt1>
      <a:dk2>
        <a:srgbClr val="BE311A"/>
      </a:dk2>
      <a:lt2>
        <a:srgbClr val="FFFFFF"/>
      </a:lt2>
      <a:accent1>
        <a:srgbClr val="8E0000"/>
      </a:accent1>
      <a:accent2>
        <a:srgbClr val="BE311A"/>
      </a:accent2>
      <a:accent3>
        <a:srgbClr val="FF0000"/>
      </a:accent3>
      <a:accent4>
        <a:srgbClr val="FF7000"/>
      </a:accent4>
      <a:accent5>
        <a:srgbClr val="FFC300"/>
      </a:accent5>
      <a:accent6>
        <a:srgbClr val="FFFF00"/>
      </a:accent6>
      <a:hlink>
        <a:srgbClr val="BE311A"/>
      </a:hlink>
      <a:folHlink>
        <a:srgbClr val="FF0000"/>
      </a:folHlink>
    </a:clrScheme>
    <a:fontScheme name="Office - klassiek 2">
      <a:majorFont>
        <a:latin typeface="Times New Roman"/>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90000" rIns="0" bIns="90000" rtlCol="0">
        <a:spAutoFit/>
      </a:bodyPr>
      <a:lstStyle>
        <a:defPPr indent="-179705">
          <a:buFont typeface="Lucida Grande"/>
          <a:buChar char="–"/>
          <a:defRPr sz="1600"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Donders-Institute">
  <a:themeElements>
    <a:clrScheme name="Donders-Institute">
      <a:dk1>
        <a:sysClr val="windowText" lastClr="000000"/>
      </a:dk1>
      <a:lt1>
        <a:sysClr val="window" lastClr="FFFFFF"/>
      </a:lt1>
      <a:dk2>
        <a:srgbClr val="BE311A"/>
      </a:dk2>
      <a:lt2>
        <a:srgbClr val="FFFFFF"/>
      </a:lt2>
      <a:accent1>
        <a:srgbClr val="8E0000"/>
      </a:accent1>
      <a:accent2>
        <a:srgbClr val="BE311A"/>
      </a:accent2>
      <a:accent3>
        <a:srgbClr val="FF0000"/>
      </a:accent3>
      <a:accent4>
        <a:srgbClr val="FF7000"/>
      </a:accent4>
      <a:accent5>
        <a:srgbClr val="FFC300"/>
      </a:accent5>
      <a:accent6>
        <a:srgbClr val="FFFF00"/>
      </a:accent6>
      <a:hlink>
        <a:srgbClr val="BE311A"/>
      </a:hlink>
      <a:folHlink>
        <a:srgbClr val="FF0000"/>
      </a:folHlink>
    </a:clrScheme>
    <a:fontScheme name="Office - klassiek 2">
      <a:majorFont>
        <a:latin typeface="Times New Roman"/>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90000" rIns="0" bIns="90000" rtlCol="0">
        <a:spAutoFit/>
      </a:bodyPr>
      <a:lstStyle>
        <a:defPPr indent="-179705">
          <a:buFont typeface="Lucida Grande"/>
          <a:buChar char="–"/>
          <a:defRPr sz="1600" dirty="0" err="1" smtClean="0">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Donders-Institute.thmx</Template>
  <TotalTime>7915</TotalTime>
  <Words>3588</Words>
  <Application>Microsoft Office PowerPoint</Application>
  <PresentationFormat>On-screen Show (4:3)</PresentationFormat>
  <Paragraphs>380</Paragraphs>
  <Slides>24</Slides>
  <Notes>23</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24</vt:i4>
      </vt:variant>
    </vt:vector>
  </HeadingPairs>
  <TitlesOfParts>
    <vt:vector size="38" baseType="lpstr">
      <vt:lpstr>Arial</vt:lpstr>
      <vt:lpstr>BlinkMacSystemFont</vt:lpstr>
      <vt:lpstr>Calibri</vt:lpstr>
      <vt:lpstr>Calibri Light</vt:lpstr>
      <vt:lpstr>Cambria Math</vt:lpstr>
      <vt:lpstr>Lucida Grande</vt:lpstr>
      <vt:lpstr>Söhne</vt:lpstr>
      <vt:lpstr>Times New Roman</vt:lpstr>
      <vt:lpstr>Donders-Institute</vt:lpstr>
      <vt:lpstr>1_Donders-Institute</vt:lpstr>
      <vt:lpstr>2_Donders-Institute</vt:lpstr>
      <vt:lpstr>3_Donders-Institute</vt:lpstr>
      <vt:lpstr>4_Donders-Institute</vt:lpstr>
      <vt:lpstr>5_Donders-Institute</vt:lpstr>
      <vt:lpstr>A system with 128 OPMs can outperform a system with 275 SQUIDs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Hartebeest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Gerco Hiddink</dc:creator>
  <cp:lastModifiedBy>Konstantinos Tsilimparis</cp:lastModifiedBy>
  <cp:revision>578</cp:revision>
  <dcterms:created xsi:type="dcterms:W3CDTF">2017-10-04T21:10:33Z</dcterms:created>
  <dcterms:modified xsi:type="dcterms:W3CDTF">2024-11-20T09:30:59Z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1043-10.1.0.5672</vt:lpwstr>
  </property>
</Properties>
</file>